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Roche Sans"/>
      <p:regular r:id="rId27"/>
      <p:bold r:id="rId28"/>
      <p:italic r:id="rId29"/>
      <p:boldItalic r:id="rId30"/>
    </p:embeddedFont>
    <p:embeddedFont>
      <p:font typeface="Nunito"/>
      <p:regular r:id="rId31"/>
      <p:bold r:id="rId32"/>
      <p:italic r:id="rId33"/>
      <p:boldItalic r:id="rId34"/>
    </p:embeddedFont>
    <p:embeddedFont>
      <p:font typeface="Roche Sans Medium"/>
      <p:regular r:id="rId35"/>
      <p:bold r:id="rId36"/>
      <p:italic r:id="rId37"/>
      <p:boldItalic r:id="rId38"/>
    </p:embeddedFont>
    <p:embeddedFont>
      <p:font typeface="Roche Sans Light"/>
      <p:regular r:id="rId39"/>
      <p:bold r:id="rId40"/>
      <p:italic r:id="rId41"/>
      <p:boldItalic r:id="rId42"/>
    </p:embeddedFont>
    <p:embeddedFont>
      <p:font typeface="Roche Serif Light"/>
      <p:regular r:id="rId43"/>
      <p:bold r:id="rId44"/>
      <p:italic r:id="rId45"/>
      <p:boldItalic r:id="rId46"/>
    </p:embeddedFont>
    <p:embeddedFont>
      <p:font typeface="Roche Sans Condensed Light"/>
      <p:regular r:id="rId47"/>
      <p:bold r:id="rId48"/>
      <p:italic r:id="rId49"/>
      <p:boldItalic r:id="rId50"/>
    </p:embeddedFont>
    <p:embeddedFont>
      <p:font typeface="Open Sans"/>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0C7CEF3-5A24-4523-9163-2AFF7A756BF7}">
  <a:tblStyle styleId="{A0C7CEF3-5A24-4523-9163-2AFF7A756BF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cheSansLight-bold.fntdata"/><Relationship Id="rId42" Type="http://schemas.openxmlformats.org/officeDocument/2006/relationships/font" Target="fonts/RocheSansLight-boldItalic.fntdata"/><Relationship Id="rId41" Type="http://schemas.openxmlformats.org/officeDocument/2006/relationships/font" Target="fonts/RocheSansLight-italic.fntdata"/><Relationship Id="rId44" Type="http://schemas.openxmlformats.org/officeDocument/2006/relationships/font" Target="fonts/RocheSerifLight-bold.fntdata"/><Relationship Id="rId43" Type="http://schemas.openxmlformats.org/officeDocument/2006/relationships/font" Target="fonts/RocheSerifLight-regular.fntdata"/><Relationship Id="rId46" Type="http://schemas.openxmlformats.org/officeDocument/2006/relationships/font" Target="fonts/RocheSerifLight-boldItalic.fntdata"/><Relationship Id="rId45" Type="http://schemas.openxmlformats.org/officeDocument/2006/relationships/font" Target="fonts/RocheSerif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ocheSansCondensedLight-bold.fntdata"/><Relationship Id="rId47" Type="http://schemas.openxmlformats.org/officeDocument/2006/relationships/font" Target="fonts/RocheSansCondensedLight-regular.fntdata"/><Relationship Id="rId49" Type="http://schemas.openxmlformats.org/officeDocument/2006/relationships/font" Target="fonts/RocheSansCondensedLight-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regular.fntdata"/><Relationship Id="rId30" Type="http://schemas.openxmlformats.org/officeDocument/2006/relationships/font" Target="fonts/RocheSans-boldItalic.fntdata"/><Relationship Id="rId33" Type="http://schemas.openxmlformats.org/officeDocument/2006/relationships/font" Target="fonts/Nunito-italic.fntdata"/><Relationship Id="rId32" Type="http://schemas.openxmlformats.org/officeDocument/2006/relationships/font" Target="fonts/Nunito-bold.fntdata"/><Relationship Id="rId35" Type="http://schemas.openxmlformats.org/officeDocument/2006/relationships/font" Target="fonts/RocheSansMedium-regular.fntdata"/><Relationship Id="rId34" Type="http://schemas.openxmlformats.org/officeDocument/2006/relationships/font" Target="fonts/Nunito-boldItalic.fntdata"/><Relationship Id="rId37" Type="http://schemas.openxmlformats.org/officeDocument/2006/relationships/font" Target="fonts/RocheSansMedium-italic.fntdata"/><Relationship Id="rId36" Type="http://schemas.openxmlformats.org/officeDocument/2006/relationships/font" Target="fonts/RocheSansMedium-bold.fntdata"/><Relationship Id="rId39" Type="http://schemas.openxmlformats.org/officeDocument/2006/relationships/font" Target="fonts/RocheSansLight-regular.fntdata"/><Relationship Id="rId38" Type="http://schemas.openxmlformats.org/officeDocument/2006/relationships/font" Target="fonts/RocheSansMedium-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cheSans-bold.fntdata"/><Relationship Id="rId27" Type="http://schemas.openxmlformats.org/officeDocument/2006/relationships/font" Target="fonts/RocheSans-regular.fntdata"/><Relationship Id="rId29" Type="http://schemas.openxmlformats.org/officeDocument/2006/relationships/font" Target="fonts/RocheSans-italic.fntdata"/><Relationship Id="rId51" Type="http://schemas.openxmlformats.org/officeDocument/2006/relationships/font" Target="fonts/OpenSans-regular.fntdata"/><Relationship Id="rId50" Type="http://schemas.openxmlformats.org/officeDocument/2006/relationships/font" Target="fonts/RocheSansCondensedLight-boldItalic.fntdata"/><Relationship Id="rId53" Type="http://schemas.openxmlformats.org/officeDocument/2006/relationships/font" Target="fonts/OpenSans-italic.fntdata"/><Relationship Id="rId52" Type="http://schemas.openxmlformats.org/officeDocument/2006/relationships/font" Target="fonts/OpenSans-bold.fntdata"/><Relationship Id="rId11" Type="http://schemas.openxmlformats.org/officeDocument/2006/relationships/slide" Target="slides/slide5.xml"/><Relationship Id="rId10" Type="http://schemas.openxmlformats.org/officeDocument/2006/relationships/slide" Target="slides/slide4.xml"/><Relationship Id="rId54" Type="http://schemas.openxmlformats.org/officeDocument/2006/relationships/font" Target="fonts/OpenSans-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cg.com/publications/2017/people-organization-leadership-talent-innovation-through-diversity-mix-that-matters" TargetMode="External"/><Relationship Id="rId3" Type="http://schemas.openxmlformats.org/officeDocument/2006/relationships/hyperlink" Target="https://www.mckinsey.com/featured-insights/diversity-and-inclusion/diversity-matters-even-more-the-case-for-holistic-impact" TargetMode="External"/><Relationship Id="rId4" Type="http://schemas.openxmlformats.org/officeDocument/2006/relationships/hyperlink" Target="https://www.forbes.com/sites/eriklarson/2017/09/21/new-research-diversity-inclusion-better-decision-making-at-work/?sh=4f41c5674cb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6aec7cee4c_0_16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6aec7cee4c_0_16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eb78cca646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eb78cca646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e170cb7a7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e170cb7a7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05000"/>
              </a:lnSpc>
              <a:spcBef>
                <a:spcPts val="400"/>
              </a:spcBef>
              <a:spcAft>
                <a:spcPts val="0"/>
              </a:spcAft>
              <a:buClr>
                <a:srgbClr val="0B41CD"/>
              </a:buClr>
              <a:buSzPts val="1100"/>
              <a:buFont typeface="Roche Sans Light"/>
              <a:buAutoNum type="arabicPeriod"/>
            </a:pPr>
            <a:r>
              <a:rPr lang="en" sz="1300">
                <a:solidFill>
                  <a:schemeClr val="dk1"/>
                </a:solidFill>
                <a:latin typeface="Roche Sans Light"/>
                <a:ea typeface="Roche Sans Light"/>
                <a:cs typeface="Roche Sans Light"/>
                <a:sym typeface="Roche Sans Light"/>
              </a:rPr>
              <a:t>Look at your language</a:t>
            </a:r>
            <a:endParaRPr sz="1300">
              <a:solidFill>
                <a:schemeClr val="dk1"/>
              </a:solidFill>
              <a:latin typeface="Roche Sans Light"/>
              <a:ea typeface="Roche Sans Light"/>
              <a:cs typeface="Roche Sans Light"/>
              <a:sym typeface="Roche Sans Light"/>
            </a:endParaRPr>
          </a:p>
          <a:p>
            <a:pPr indent="-298450" lvl="1" marL="914400" rtl="0" algn="l">
              <a:lnSpc>
                <a:spcPct val="105000"/>
              </a:lnSpc>
              <a:spcBef>
                <a:spcPts val="0"/>
              </a:spcBef>
              <a:spcAft>
                <a:spcPts val="0"/>
              </a:spcAft>
              <a:buClr>
                <a:srgbClr val="0B41CD"/>
              </a:buClr>
              <a:buSzPts val="1100"/>
              <a:buFont typeface="Roche Sans Light"/>
              <a:buAutoNum type="alphaLcPeriod"/>
            </a:pPr>
            <a:r>
              <a:rPr lang="en" sz="1300">
                <a:solidFill>
                  <a:schemeClr val="dk1"/>
                </a:solidFill>
                <a:latin typeface="Roche Sans Light"/>
                <a:ea typeface="Roche Sans Light"/>
                <a:cs typeface="Roche Sans Light"/>
                <a:sym typeface="Roche Sans Light"/>
              </a:rPr>
              <a:t>Use inclusive language where possible and ensure that your job ads are read by a diverse range of your team members before you put it live. </a:t>
            </a:r>
            <a:endParaRPr sz="1300">
              <a:solidFill>
                <a:schemeClr val="dk1"/>
              </a:solidFill>
              <a:latin typeface="Roche Sans Light"/>
              <a:ea typeface="Roche Sans Light"/>
              <a:cs typeface="Roche Sans Light"/>
              <a:sym typeface="Roche Sans Light"/>
            </a:endParaRPr>
          </a:p>
          <a:p>
            <a:pPr indent="-298450" lvl="1" marL="914400" rtl="0" algn="l">
              <a:lnSpc>
                <a:spcPct val="105000"/>
              </a:lnSpc>
              <a:spcBef>
                <a:spcPts val="0"/>
              </a:spcBef>
              <a:spcAft>
                <a:spcPts val="0"/>
              </a:spcAft>
              <a:buClr>
                <a:srgbClr val="0B41CD"/>
              </a:buClr>
              <a:buSzPts val="1100"/>
              <a:buFont typeface="Roche Sans Light"/>
              <a:buAutoNum type="alphaLcPeriod"/>
            </a:pPr>
            <a:r>
              <a:rPr lang="en" sz="1300">
                <a:solidFill>
                  <a:schemeClr val="dk1"/>
                </a:solidFill>
                <a:latin typeface="Roche Sans Light"/>
                <a:ea typeface="Roche Sans Light"/>
                <a:cs typeface="Roche Sans Light"/>
                <a:sym typeface="Roche Sans Light"/>
              </a:rPr>
              <a:t>Understand phrases that different communities use to describe themselves to ensure your ads are searchable and inclusive to a wider variety of people.</a:t>
            </a:r>
            <a:endParaRPr sz="1300">
              <a:solidFill>
                <a:schemeClr val="dk1"/>
              </a:solidFill>
              <a:latin typeface="Roche Sans Light"/>
              <a:ea typeface="Roche Sans Light"/>
              <a:cs typeface="Roche Sans Light"/>
              <a:sym typeface="Roche Sans Light"/>
            </a:endParaRPr>
          </a:p>
          <a:p>
            <a:pPr indent="-311150" lvl="0" marL="457200" rtl="0" algn="l">
              <a:lnSpc>
                <a:spcPct val="105000"/>
              </a:lnSpc>
              <a:spcBef>
                <a:spcPts val="0"/>
              </a:spcBef>
              <a:spcAft>
                <a:spcPts val="0"/>
              </a:spcAft>
              <a:buClr>
                <a:srgbClr val="0B41CD"/>
              </a:buClr>
              <a:buSzPts val="1300"/>
              <a:buFont typeface="Roche Sans Light"/>
              <a:buAutoNum type="arabicPeriod"/>
            </a:pPr>
            <a:r>
              <a:rPr lang="en" sz="1300">
                <a:solidFill>
                  <a:schemeClr val="dk1"/>
                </a:solidFill>
                <a:latin typeface="Roche Sans Light"/>
                <a:ea typeface="Roche Sans Light"/>
                <a:cs typeface="Roche Sans Light"/>
                <a:sym typeface="Roche Sans Light"/>
              </a:rPr>
              <a:t>Understand varying priorities and attitudes to work</a:t>
            </a:r>
            <a:endParaRPr sz="1300">
              <a:solidFill>
                <a:schemeClr val="dk1"/>
              </a:solidFill>
              <a:latin typeface="Roche Sans Light"/>
              <a:ea typeface="Roche Sans Light"/>
              <a:cs typeface="Roche Sans Light"/>
              <a:sym typeface="Roche Sans Light"/>
            </a:endParaRPr>
          </a:p>
          <a:p>
            <a:pPr indent="-311150" lvl="1" marL="914400" rtl="0" algn="l">
              <a:lnSpc>
                <a:spcPct val="105000"/>
              </a:lnSpc>
              <a:spcBef>
                <a:spcPts val="0"/>
              </a:spcBef>
              <a:spcAft>
                <a:spcPts val="0"/>
              </a:spcAft>
              <a:buClr>
                <a:srgbClr val="0B41CD"/>
              </a:buClr>
              <a:buSzPts val="1300"/>
              <a:buFont typeface="Roche Sans Light"/>
              <a:buAutoNum type="alphaLcPeriod"/>
            </a:pPr>
            <a:r>
              <a:rPr lang="en" sz="1300">
                <a:solidFill>
                  <a:schemeClr val="dk1"/>
                </a:solidFill>
                <a:latin typeface="Roche Sans Light"/>
                <a:ea typeface="Roche Sans Light"/>
                <a:cs typeface="Roche Sans Light"/>
                <a:sym typeface="Roche Sans Light"/>
              </a:rPr>
              <a:t>To create a genuinely inclusive job ad or recruitment marketing campaign, you need to understand what is important to a wide range of people and cover all priorities.</a:t>
            </a:r>
            <a:endParaRPr sz="1300">
              <a:solidFill>
                <a:schemeClr val="dk1"/>
              </a:solidFill>
              <a:latin typeface="Roche Sans Light"/>
              <a:ea typeface="Roche Sans Light"/>
              <a:cs typeface="Roche Sans Light"/>
              <a:sym typeface="Roche Sans Light"/>
            </a:endParaRPr>
          </a:p>
          <a:p>
            <a:pPr indent="-311150" lvl="0" marL="457200" rtl="0" algn="l">
              <a:lnSpc>
                <a:spcPct val="105000"/>
              </a:lnSpc>
              <a:spcBef>
                <a:spcPts val="0"/>
              </a:spcBef>
              <a:spcAft>
                <a:spcPts val="0"/>
              </a:spcAft>
              <a:buClr>
                <a:srgbClr val="0B41CD"/>
              </a:buClr>
              <a:buSzPts val="1300"/>
              <a:buFont typeface="Roche Sans Light"/>
              <a:buAutoNum type="arabicPeriod"/>
            </a:pPr>
            <a:r>
              <a:rPr lang="en" sz="1300">
                <a:solidFill>
                  <a:schemeClr val="dk1"/>
                </a:solidFill>
                <a:latin typeface="Roche Sans Light"/>
                <a:ea typeface="Roche Sans Light"/>
                <a:cs typeface="Roche Sans Light"/>
                <a:sym typeface="Roche Sans Light"/>
              </a:rPr>
              <a:t>Avoid stereotyping</a:t>
            </a:r>
            <a:endParaRPr sz="1300">
              <a:solidFill>
                <a:schemeClr val="dk1"/>
              </a:solidFill>
              <a:latin typeface="Roche Sans Light"/>
              <a:ea typeface="Roche Sans Light"/>
              <a:cs typeface="Roche Sans Light"/>
              <a:sym typeface="Roche Sans Light"/>
            </a:endParaRPr>
          </a:p>
          <a:p>
            <a:pPr indent="-311150" lvl="1" marL="914400" rtl="0" algn="l">
              <a:lnSpc>
                <a:spcPct val="105000"/>
              </a:lnSpc>
              <a:spcBef>
                <a:spcPts val="0"/>
              </a:spcBef>
              <a:spcAft>
                <a:spcPts val="0"/>
              </a:spcAft>
              <a:buClr>
                <a:srgbClr val="0B41CD"/>
              </a:buClr>
              <a:buSzPts val="1300"/>
              <a:buFont typeface="Roche Sans Light"/>
              <a:buAutoNum type="alphaLcPeriod"/>
            </a:pPr>
            <a:r>
              <a:rPr lang="en" sz="1300">
                <a:solidFill>
                  <a:schemeClr val="dk1"/>
                </a:solidFill>
                <a:latin typeface="Roche Sans Light"/>
                <a:ea typeface="Roche Sans Light"/>
                <a:cs typeface="Roche Sans Light"/>
                <a:sym typeface="Roche Sans Light"/>
              </a:rPr>
              <a:t>To avoid being accused of stereotyping, it would help to tell real stories of people within your organisation.</a:t>
            </a:r>
            <a:endParaRPr sz="1300">
              <a:solidFill>
                <a:schemeClr val="dk1"/>
              </a:solidFill>
              <a:latin typeface="Roche Sans Light"/>
              <a:ea typeface="Roche Sans Light"/>
              <a:cs typeface="Roche Sans Light"/>
              <a:sym typeface="Roche Sans Light"/>
            </a:endParaRPr>
          </a:p>
          <a:p>
            <a:pPr indent="-311150" lvl="1" marL="914400" rtl="0" algn="l">
              <a:lnSpc>
                <a:spcPct val="105000"/>
              </a:lnSpc>
              <a:spcBef>
                <a:spcPts val="0"/>
              </a:spcBef>
              <a:spcAft>
                <a:spcPts val="0"/>
              </a:spcAft>
              <a:buClr>
                <a:srgbClr val="0B41CD"/>
              </a:buClr>
              <a:buSzPts val="1300"/>
              <a:buFont typeface="Roche Sans Light"/>
              <a:buAutoNum type="alphaLcPeriod"/>
            </a:pPr>
            <a:r>
              <a:rPr lang="en" sz="1300">
                <a:solidFill>
                  <a:schemeClr val="dk1"/>
                </a:solidFill>
                <a:latin typeface="Roche Sans Light"/>
                <a:ea typeface="Roche Sans Light"/>
                <a:cs typeface="Roche Sans Light"/>
                <a:sym typeface="Roche Sans Light"/>
              </a:rPr>
              <a:t>This shows you are an inclusive and supportive employer but also gives real background to your candidates. </a:t>
            </a:r>
            <a:endParaRPr sz="1300">
              <a:solidFill>
                <a:schemeClr val="dk1"/>
              </a:solidFill>
              <a:latin typeface="Roche Sans Light"/>
              <a:ea typeface="Roche Sans Light"/>
              <a:cs typeface="Roche Sans Light"/>
              <a:sym typeface="Roche Sans Light"/>
            </a:endParaRPr>
          </a:p>
          <a:p>
            <a:pPr indent="-311150" lvl="1" marL="914400" rtl="0" algn="l">
              <a:lnSpc>
                <a:spcPct val="105000"/>
              </a:lnSpc>
              <a:spcBef>
                <a:spcPts val="0"/>
              </a:spcBef>
              <a:spcAft>
                <a:spcPts val="0"/>
              </a:spcAft>
              <a:buClr>
                <a:srgbClr val="0B41CD"/>
              </a:buClr>
              <a:buSzPts val="1300"/>
              <a:buFont typeface="Roche Sans Light"/>
              <a:buAutoNum type="alphaLcPeriod"/>
            </a:pPr>
            <a:r>
              <a:rPr lang="en" sz="1300">
                <a:solidFill>
                  <a:schemeClr val="dk1"/>
                </a:solidFill>
                <a:latin typeface="Roche Sans Light"/>
                <a:ea typeface="Roche Sans Light"/>
                <a:cs typeface="Roche Sans Light"/>
                <a:sym typeface="Roche Sans Light"/>
              </a:rPr>
              <a:t>Share stories and employee-generated content as part of your recruitment marketing, and you will naturally be promoting your inclusive culture.</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eb87a7fe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eb87a7fe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che Sans Light"/>
                <a:ea typeface="Roche Sans Light"/>
                <a:cs typeface="Roche Sans Light"/>
                <a:sym typeface="Roche Sans Light"/>
              </a:rPr>
              <a:t>For this slide, read the bolded text. </a:t>
            </a:r>
            <a:endParaRPr>
              <a:latin typeface="Roche Sans Light"/>
              <a:ea typeface="Roche Sans Light"/>
              <a:cs typeface="Roche Sans Light"/>
              <a:sym typeface="Roche Sans Light"/>
            </a:endParaRPr>
          </a:p>
          <a:p>
            <a:pPr indent="0" lvl="0" marL="0" rtl="0" algn="l">
              <a:spcBef>
                <a:spcPts val="0"/>
              </a:spcBef>
              <a:spcAft>
                <a:spcPts val="0"/>
              </a:spcAft>
              <a:buNone/>
            </a:pPr>
            <a:r>
              <a:t/>
            </a:r>
            <a:endParaRPr>
              <a:latin typeface="Roche Sans Light"/>
              <a:ea typeface="Roche Sans Light"/>
              <a:cs typeface="Roche Sans Light"/>
              <a:sym typeface="Roche Sans Light"/>
            </a:endParaRPr>
          </a:p>
          <a:p>
            <a:pPr indent="0" lvl="0" marL="0" rtl="0" algn="l">
              <a:spcBef>
                <a:spcPts val="0"/>
              </a:spcBef>
              <a:spcAft>
                <a:spcPts val="0"/>
              </a:spcAft>
              <a:buNone/>
            </a:pPr>
            <a:r>
              <a:rPr b="1" lang="en">
                <a:solidFill>
                  <a:srgbClr val="0B41CD"/>
                </a:solidFill>
                <a:latin typeface="Roche Sans"/>
                <a:ea typeface="Roche Sans"/>
                <a:cs typeface="Roche Sans"/>
                <a:sym typeface="Roche Sans"/>
              </a:rPr>
              <a:t>Highlight Textio:</a:t>
            </a:r>
            <a:endParaRPr b="1">
              <a:solidFill>
                <a:srgbClr val="0B41CD"/>
              </a:solidFill>
              <a:latin typeface="Roche Sans"/>
              <a:ea typeface="Roche Sans"/>
              <a:cs typeface="Roche Sans"/>
              <a:sym typeface="Roche Sans"/>
            </a:endParaRPr>
          </a:p>
          <a:p>
            <a:pPr indent="-298450" lvl="0" marL="457200" rtl="0" algn="l">
              <a:spcBef>
                <a:spcPts val="0"/>
              </a:spcBef>
              <a:spcAft>
                <a:spcPts val="0"/>
              </a:spcAft>
              <a:buSzPts val="1100"/>
              <a:buFont typeface="Roche Sans Light"/>
              <a:buChar char="●"/>
            </a:pPr>
            <a:r>
              <a:rPr lang="en">
                <a:latin typeface="Roche Sans Light"/>
                <a:ea typeface="Roche Sans Light"/>
                <a:cs typeface="Roche Sans Light"/>
                <a:sym typeface="Roche Sans Light"/>
              </a:rPr>
              <a:t>Textio is a tool for use in creating inclusive job descriptions, ads, and other communications that will help us attract and engage a diverse set of candidates who share our values of diversity, equity, and inclusion.</a:t>
            </a:r>
            <a:endParaRPr>
              <a:latin typeface="Roche Sans Light"/>
              <a:ea typeface="Roche Sans Light"/>
              <a:cs typeface="Roche Sans Light"/>
              <a:sym typeface="Roche Sans Light"/>
            </a:endParaRPr>
          </a:p>
          <a:p>
            <a:pPr indent="-298450" lvl="0" marL="457200" rtl="0" algn="l">
              <a:spcBef>
                <a:spcPts val="0"/>
              </a:spcBef>
              <a:spcAft>
                <a:spcPts val="0"/>
              </a:spcAft>
              <a:buSzPts val="1100"/>
              <a:buFont typeface="Roche Sans Light"/>
              <a:buChar char="●"/>
            </a:pPr>
            <a:r>
              <a:rPr lang="en">
                <a:latin typeface="Roche Sans Light"/>
                <a:ea typeface="Roche Sans Light"/>
                <a:cs typeface="Roche Sans Light"/>
                <a:sym typeface="Roche Sans Light"/>
              </a:rPr>
              <a:t>This intuitive tool will allow hiring managers and committees to paste, write, and/or store job descriptions in a designated database.</a:t>
            </a:r>
            <a:endParaRPr>
              <a:latin typeface="Roche Sans Light"/>
              <a:ea typeface="Roche Sans Light"/>
              <a:cs typeface="Roche Sans Light"/>
              <a:sym typeface="Roche Sans Light"/>
            </a:endParaRPr>
          </a:p>
          <a:p>
            <a:pPr indent="-298450" lvl="0" marL="457200" rtl="0" algn="l">
              <a:spcBef>
                <a:spcPts val="0"/>
              </a:spcBef>
              <a:spcAft>
                <a:spcPts val="0"/>
              </a:spcAft>
              <a:buSzPts val="1100"/>
              <a:buFont typeface="Roche Sans Light"/>
              <a:buChar char="●"/>
            </a:pPr>
            <a:r>
              <a:rPr lang="en">
                <a:latin typeface="Roche Sans Light"/>
                <a:ea typeface="Roche Sans Light"/>
                <a:cs typeface="Roche Sans Light"/>
                <a:sym typeface="Roche Sans Light"/>
              </a:rPr>
              <a:t>Utilizing data from millions of hiring documents nationally and worldwide, Textio provides immediate feedback and analytics:</a:t>
            </a:r>
            <a:endParaRPr>
              <a:latin typeface="Roche Sans Light"/>
              <a:ea typeface="Roche Sans Light"/>
              <a:cs typeface="Roche Sans Light"/>
              <a:sym typeface="Roche Sans Light"/>
            </a:endParaRPr>
          </a:p>
          <a:p>
            <a:pPr indent="-298450" lvl="0" marL="457200" rtl="0" algn="l">
              <a:spcBef>
                <a:spcPts val="0"/>
              </a:spcBef>
              <a:spcAft>
                <a:spcPts val="0"/>
              </a:spcAft>
              <a:buSzPts val="1100"/>
              <a:buFont typeface="Roche Sans Light"/>
              <a:buChar char="●"/>
            </a:pPr>
            <a:r>
              <a:rPr lang="en">
                <a:latin typeface="Roche Sans Light"/>
                <a:ea typeface="Roche Sans Light"/>
                <a:cs typeface="Roche Sans Light"/>
                <a:sym typeface="Roche Sans Light"/>
              </a:rPr>
              <a:t>Highlighting language that may carry bias;</a:t>
            </a:r>
            <a:endParaRPr>
              <a:latin typeface="Roche Sans Light"/>
              <a:ea typeface="Roche Sans Light"/>
              <a:cs typeface="Roche Sans Light"/>
              <a:sym typeface="Roche Sans Light"/>
            </a:endParaRPr>
          </a:p>
          <a:p>
            <a:pPr indent="-298450" lvl="0" marL="457200" rtl="0" algn="l">
              <a:spcBef>
                <a:spcPts val="0"/>
              </a:spcBef>
              <a:spcAft>
                <a:spcPts val="0"/>
              </a:spcAft>
              <a:buSzPts val="1100"/>
              <a:buFont typeface="Roche Sans Light"/>
              <a:buChar char="●"/>
            </a:pPr>
            <a:r>
              <a:rPr lang="en">
                <a:latin typeface="Roche Sans Light"/>
                <a:ea typeface="Roche Sans Light"/>
                <a:cs typeface="Roche Sans Light"/>
                <a:sym typeface="Roche Sans Light"/>
              </a:rPr>
              <a:t>Identifying</a:t>
            </a:r>
            <a:r>
              <a:rPr lang="en">
                <a:latin typeface="Roche Sans Light"/>
                <a:ea typeface="Roche Sans Light"/>
                <a:cs typeface="Roche Sans Light"/>
                <a:sym typeface="Roche Sans Light"/>
              </a:rPr>
              <a:t> the groups that may be negatively impacted by that language;</a:t>
            </a:r>
            <a:endParaRPr>
              <a:latin typeface="Roche Sans Light"/>
              <a:ea typeface="Roche Sans Light"/>
              <a:cs typeface="Roche Sans Light"/>
              <a:sym typeface="Roche Sans Light"/>
            </a:endParaRPr>
          </a:p>
          <a:p>
            <a:pPr indent="-298450" lvl="0" marL="457200" rtl="0" algn="l">
              <a:spcBef>
                <a:spcPts val="0"/>
              </a:spcBef>
              <a:spcAft>
                <a:spcPts val="0"/>
              </a:spcAft>
              <a:buSzPts val="1100"/>
              <a:buFont typeface="Roche Sans Light"/>
              <a:buChar char="●"/>
            </a:pPr>
            <a:r>
              <a:rPr lang="en">
                <a:latin typeface="Roche Sans Light"/>
                <a:ea typeface="Roche Sans Light"/>
                <a:cs typeface="Roche Sans Light"/>
                <a:sym typeface="Roche Sans Light"/>
              </a:rPr>
              <a:t>Providing suggestions for more inclusive language that will appeal to a more diverse audience. </a:t>
            </a:r>
            <a:endParaRPr>
              <a:latin typeface="Roche Sans Light"/>
              <a:ea typeface="Roche Sans Light"/>
              <a:cs typeface="Roche Sans Light"/>
              <a:sym typeface="Roche Sans Light"/>
            </a:endParaRPr>
          </a:p>
          <a:p>
            <a:pPr indent="-298450" lvl="0" marL="457200" rtl="0" algn="l">
              <a:spcBef>
                <a:spcPts val="0"/>
              </a:spcBef>
              <a:spcAft>
                <a:spcPts val="0"/>
              </a:spcAft>
              <a:buSzPts val="1100"/>
              <a:buFont typeface="Roche Sans Light"/>
              <a:buChar char="●"/>
            </a:pPr>
            <a:r>
              <a:rPr lang="en">
                <a:latin typeface="Roche Sans Light"/>
                <a:ea typeface="Roche Sans Light"/>
                <a:cs typeface="Roche Sans Light"/>
                <a:sym typeface="Roche Sans Light"/>
              </a:rPr>
              <a:t>Additionally, Textio provides an “inclusivity score” so hiring managers and divisions can track their progress from position to position and division-wide. </a:t>
            </a:r>
            <a:endParaRPr>
              <a:latin typeface="Roche Sans Light"/>
              <a:ea typeface="Roche Sans Light"/>
              <a:cs typeface="Roche Sans Light"/>
              <a:sym typeface="Roche Sans Light"/>
            </a:endParaRPr>
          </a:p>
          <a:p>
            <a:pPr indent="-298450" lvl="0" marL="457200" rtl="0" algn="l">
              <a:spcBef>
                <a:spcPts val="0"/>
              </a:spcBef>
              <a:spcAft>
                <a:spcPts val="0"/>
              </a:spcAft>
              <a:buSzPts val="1100"/>
              <a:buFont typeface="Roche Sans Light"/>
              <a:buChar char="●"/>
            </a:pPr>
            <a:r>
              <a:rPr lang="en">
                <a:latin typeface="Roche Sans Light"/>
                <a:ea typeface="Roche Sans Light"/>
                <a:cs typeface="Roche Sans Light"/>
                <a:sym typeface="Roche Sans Light"/>
              </a:rPr>
              <a:t>Writers can see whether the job post they’re drafting might discourage women from applying, for example, or whether their word choice appeals only to millennials. Companies have adopted Textio as one component of broader efforts to attract a more diverse group of applicants, and to hire more fairly and effectively.</a:t>
            </a:r>
            <a:endParaRPr>
              <a:latin typeface="Roche Sans Light"/>
              <a:ea typeface="Roche Sans Light"/>
              <a:cs typeface="Roche Sans Light"/>
              <a:sym typeface="Roche Sans Light"/>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eb78cca646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eb78cca646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che Sans Light"/>
                <a:ea typeface="Roche Sans Light"/>
                <a:cs typeface="Roche Sans Light"/>
                <a:sym typeface="Roche Sans Light"/>
              </a:rPr>
              <a:t>There is a famous quote from Sims- Bishop “When people 'cannot find themselves reflected in the books they read', or in the images they see 'they learn a powerful lesson about how they are devalued in a society of which they are a part.” (1990)</a:t>
            </a:r>
            <a:endParaRPr>
              <a:latin typeface="Roche Sans Light"/>
              <a:ea typeface="Roche Sans Light"/>
              <a:cs typeface="Roche Sans Light"/>
              <a:sym typeface="Roche Sans Light"/>
            </a:endParaRPr>
          </a:p>
          <a:p>
            <a:pPr indent="0" lvl="0" marL="0" rtl="0" algn="l">
              <a:spcBef>
                <a:spcPts val="0"/>
              </a:spcBef>
              <a:spcAft>
                <a:spcPts val="0"/>
              </a:spcAft>
              <a:buNone/>
            </a:pPr>
            <a:r>
              <a:t/>
            </a:r>
            <a:endParaRPr>
              <a:latin typeface="Roche Sans Light"/>
              <a:ea typeface="Roche Sans Light"/>
              <a:cs typeface="Roche Sans Light"/>
              <a:sym typeface="Roche Sans Light"/>
            </a:endParaRPr>
          </a:p>
          <a:p>
            <a:pPr indent="0" lvl="0" marL="0" rtl="0" algn="l">
              <a:spcBef>
                <a:spcPts val="0"/>
              </a:spcBef>
              <a:spcAft>
                <a:spcPts val="0"/>
              </a:spcAft>
              <a:buNone/>
            </a:pPr>
            <a:r>
              <a:rPr lang="en">
                <a:latin typeface="Roche Sans Light"/>
                <a:ea typeface="Roche Sans Light"/>
                <a:cs typeface="Roche Sans Light"/>
                <a:sym typeface="Roche Sans Light"/>
              </a:rPr>
              <a:t>Diverse and inclusive imagery is crucial as it communicates that an organization values representation, welcomes people from all backgrounds, and is committed to creating a culture of inclusivity.</a:t>
            </a:r>
            <a:endParaRPr>
              <a:latin typeface="Roche Sans Light"/>
              <a:ea typeface="Roche Sans Light"/>
              <a:cs typeface="Roche Sans Light"/>
              <a:sym typeface="Roche Sans Light"/>
            </a:endParaRPr>
          </a:p>
          <a:p>
            <a:pPr indent="-298450" lvl="0" marL="457200" rtl="0" algn="l">
              <a:spcBef>
                <a:spcPts val="0"/>
              </a:spcBef>
              <a:spcAft>
                <a:spcPts val="0"/>
              </a:spcAft>
              <a:buClr>
                <a:schemeClr val="dk1"/>
              </a:buClr>
              <a:buSzPts val="1100"/>
              <a:buFont typeface="Roche Sans Light"/>
              <a:buChar char="●"/>
            </a:pPr>
            <a:r>
              <a:rPr lang="en">
                <a:solidFill>
                  <a:schemeClr val="dk1"/>
                </a:solidFill>
                <a:latin typeface="Roche Sans Light"/>
                <a:ea typeface="Roche Sans Light"/>
                <a:cs typeface="Roche Sans Light"/>
                <a:sym typeface="Roche Sans Light"/>
              </a:rPr>
              <a:t>Creating content that resonates across cultures is important for genuine connection with the target audience. </a:t>
            </a:r>
            <a:endParaRPr>
              <a:solidFill>
                <a:schemeClr val="dk1"/>
              </a:solidFill>
              <a:latin typeface="Roche Sans Light"/>
              <a:ea typeface="Roche Sans Light"/>
              <a:cs typeface="Roche Sans Light"/>
              <a:sym typeface="Roche Sans Light"/>
            </a:endParaRPr>
          </a:p>
          <a:p>
            <a:pPr indent="-298450" lvl="0" marL="457200" rtl="0" algn="l">
              <a:spcBef>
                <a:spcPts val="0"/>
              </a:spcBef>
              <a:spcAft>
                <a:spcPts val="0"/>
              </a:spcAft>
              <a:buClr>
                <a:schemeClr val="dk1"/>
              </a:buClr>
              <a:buSzPts val="1100"/>
              <a:buFont typeface="Roche Sans Light"/>
              <a:buChar char="●"/>
            </a:pPr>
            <a:r>
              <a:rPr lang="en">
                <a:solidFill>
                  <a:schemeClr val="dk1"/>
                </a:solidFill>
                <a:latin typeface="Roche Sans Light"/>
                <a:ea typeface="Roche Sans Light"/>
                <a:cs typeface="Roche Sans Light"/>
                <a:sym typeface="Roche Sans Light"/>
              </a:rPr>
              <a:t>Diverse marketing content should go beyond mere visibility to craft thoughtful and respectful messages, visuals, and narratives that reflect a spectrum of cultures and identities. </a:t>
            </a:r>
            <a:endParaRPr>
              <a:solidFill>
                <a:schemeClr val="dk1"/>
              </a:solidFill>
              <a:latin typeface="Roche Sans Light"/>
              <a:ea typeface="Roche Sans Light"/>
              <a:cs typeface="Roche Sans Light"/>
              <a:sym typeface="Roche Sans Light"/>
            </a:endParaRPr>
          </a:p>
          <a:p>
            <a:pPr indent="-298450" lvl="0" marL="457200" rtl="0" algn="l">
              <a:spcBef>
                <a:spcPts val="0"/>
              </a:spcBef>
              <a:spcAft>
                <a:spcPts val="0"/>
              </a:spcAft>
              <a:buClr>
                <a:schemeClr val="dk1"/>
              </a:buClr>
              <a:buSzPts val="1100"/>
              <a:buFont typeface="Roche Sans Light"/>
              <a:buChar char="●"/>
            </a:pPr>
            <a:r>
              <a:rPr lang="en">
                <a:solidFill>
                  <a:schemeClr val="dk1"/>
                </a:solidFill>
                <a:latin typeface="Roche Sans Light"/>
                <a:ea typeface="Roche Sans Light"/>
                <a:cs typeface="Roche Sans Light"/>
                <a:sym typeface="Roche Sans Light"/>
              </a:rPr>
              <a:t>This helps potential candidates feel valued and included. </a:t>
            </a:r>
            <a:endParaRPr>
              <a:solidFill>
                <a:schemeClr val="dk1"/>
              </a:solidFill>
              <a:latin typeface="Roche Sans Light"/>
              <a:ea typeface="Roche Sans Light"/>
              <a:cs typeface="Roche Sans Light"/>
              <a:sym typeface="Roche Sans Light"/>
            </a:endParaRPr>
          </a:p>
          <a:p>
            <a:pPr indent="-298450" lvl="0" marL="457200" rtl="0" algn="l">
              <a:spcBef>
                <a:spcPts val="0"/>
              </a:spcBef>
              <a:spcAft>
                <a:spcPts val="0"/>
              </a:spcAft>
              <a:buClr>
                <a:schemeClr val="dk1"/>
              </a:buClr>
              <a:buSzPts val="1100"/>
              <a:buFont typeface="Roche Sans Light"/>
              <a:buChar char="●"/>
            </a:pPr>
            <a:r>
              <a:rPr lang="en">
                <a:solidFill>
                  <a:schemeClr val="dk1"/>
                </a:solidFill>
                <a:latin typeface="Roche Sans Light"/>
                <a:ea typeface="Roche Sans Light"/>
                <a:cs typeface="Roche Sans Light"/>
                <a:sym typeface="Roche Sans Light"/>
              </a:rPr>
              <a:t>Using inclusive imagery can signal to potential employees that a company is open to a diverse workforce, attracting a wider pool of qualified candidates. </a:t>
            </a:r>
            <a:endParaRPr>
              <a:solidFill>
                <a:schemeClr val="dk1"/>
              </a:solidFill>
              <a:latin typeface="Roche Sans Light"/>
              <a:ea typeface="Roche Sans Light"/>
              <a:cs typeface="Roche Sans Light"/>
              <a:sym typeface="Roche Sans Light"/>
            </a:endParaRPr>
          </a:p>
          <a:p>
            <a:pPr indent="-298450" lvl="0" marL="457200" rtl="0" algn="l">
              <a:spcBef>
                <a:spcPts val="0"/>
              </a:spcBef>
              <a:spcAft>
                <a:spcPts val="0"/>
              </a:spcAft>
              <a:buClr>
                <a:schemeClr val="dk1"/>
              </a:buClr>
              <a:buSzPts val="1100"/>
              <a:buFont typeface="Roche Sans Light"/>
              <a:buChar char="●"/>
            </a:pPr>
            <a:r>
              <a:rPr lang="en">
                <a:solidFill>
                  <a:schemeClr val="dk1"/>
                </a:solidFill>
                <a:latin typeface="Roche Sans Light"/>
                <a:ea typeface="Roche Sans Light"/>
                <a:cs typeface="Roche Sans Light"/>
                <a:sym typeface="Roche Sans Light"/>
              </a:rPr>
              <a:t>Additionally, showcasing people from various backgrounds in typical roles can help dismantle harmful stereotypes and promote a more accurate representation of society.</a:t>
            </a:r>
            <a:endParaRPr>
              <a:solidFill>
                <a:schemeClr val="dk1"/>
              </a:solidFill>
              <a:latin typeface="Roche Sans Light"/>
              <a:ea typeface="Roche Sans Light"/>
              <a:cs typeface="Roche Sans Light"/>
              <a:sym typeface="Roche Sans Light"/>
            </a:endParaRPr>
          </a:p>
          <a:p>
            <a:pPr indent="0" lvl="0" marL="0" rtl="0" algn="l">
              <a:spcBef>
                <a:spcPts val="0"/>
              </a:spcBef>
              <a:spcAft>
                <a:spcPts val="0"/>
              </a:spcAft>
              <a:buNone/>
            </a:pPr>
            <a:r>
              <a:t/>
            </a:r>
            <a:endParaRPr>
              <a:latin typeface="Roche Sans Light"/>
              <a:ea typeface="Roche Sans Light"/>
              <a:cs typeface="Roche Sans Light"/>
              <a:sym typeface="Roche Sans 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157ed20d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157ed20d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Important aspects of inclusive imagery:</a:t>
            </a:r>
            <a:endParaRPr/>
          </a:p>
          <a:p>
            <a:pPr indent="-298450" lvl="0" marL="457200" rtl="0" algn="l">
              <a:spcBef>
                <a:spcPts val="0"/>
              </a:spcBef>
              <a:spcAft>
                <a:spcPts val="0"/>
              </a:spcAft>
              <a:buSzPts val="1100"/>
              <a:buChar char="●"/>
            </a:pPr>
            <a:r>
              <a:rPr b="1" lang="en">
                <a:solidFill>
                  <a:srgbClr val="0B41CD"/>
                </a:solidFill>
              </a:rPr>
              <a:t>Representation of various demographics:</a:t>
            </a:r>
            <a:r>
              <a:rPr lang="en"/>
              <a:t>Including people of different races, ethnicities, genders, ages, abilities, and sexual orientations. </a:t>
            </a:r>
            <a:endParaRPr/>
          </a:p>
          <a:p>
            <a:pPr indent="-298450" lvl="0" marL="457200" rtl="0" algn="l">
              <a:spcBef>
                <a:spcPts val="0"/>
              </a:spcBef>
              <a:spcAft>
                <a:spcPts val="0"/>
              </a:spcAft>
              <a:buSzPts val="1100"/>
              <a:buChar char="●"/>
            </a:pPr>
            <a:r>
              <a:rPr b="1" lang="en">
                <a:solidFill>
                  <a:srgbClr val="0B41CD"/>
                </a:solidFill>
              </a:rPr>
              <a:t>Authentic portrayal:</a:t>
            </a:r>
            <a:r>
              <a:rPr lang="en"/>
              <a:t> Avoiding stereotypes and depicting people in realistic situations that accurately reflect their identities. </a:t>
            </a:r>
            <a:endParaRPr/>
          </a:p>
          <a:p>
            <a:pPr indent="-298450" lvl="0" marL="457200" rtl="0" algn="l">
              <a:spcBef>
                <a:spcPts val="0"/>
              </a:spcBef>
              <a:spcAft>
                <a:spcPts val="0"/>
              </a:spcAft>
              <a:buSzPts val="1100"/>
              <a:buChar char="●"/>
            </a:pPr>
            <a:r>
              <a:rPr b="1" lang="en">
                <a:solidFill>
                  <a:srgbClr val="0B41CD"/>
                </a:solidFill>
              </a:rPr>
              <a:t>Contextual relevance:</a:t>
            </a:r>
            <a:r>
              <a:rPr lang="en"/>
              <a:t>Ensuring the imagery aligns with the message being communicated and is not tokenistic.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*Note: there may be some limitations of the types of photos that we have in the media library.*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e170cb7a7c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e170cb7a7c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eb3a661ac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eb3a661ac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Font typeface="Roche Sans Light"/>
              <a:buChar char="●"/>
            </a:pPr>
            <a:r>
              <a:rPr lang="en">
                <a:latin typeface="Roche Sans Light"/>
                <a:ea typeface="Roche Sans Light"/>
                <a:cs typeface="Roche Sans Light"/>
                <a:sym typeface="Roche Sans Light"/>
              </a:rPr>
              <a:t>Inclusive design in social media refers to designing social media platforms, features, and content to ensure that all users, regardless of their background or abilities, can participate fully and engage on social media.</a:t>
            </a:r>
            <a:endParaRPr>
              <a:latin typeface="Roche Sans Light"/>
              <a:ea typeface="Roche Sans Light"/>
              <a:cs typeface="Roche Sans Light"/>
              <a:sym typeface="Roche Sans Light"/>
            </a:endParaRPr>
          </a:p>
          <a:p>
            <a:pPr indent="-298450" lvl="0" marL="457200" rtl="0" algn="l">
              <a:spcBef>
                <a:spcPts val="0"/>
              </a:spcBef>
              <a:spcAft>
                <a:spcPts val="0"/>
              </a:spcAft>
              <a:buSzPts val="1100"/>
              <a:buFont typeface="Roche Sans Light"/>
              <a:buChar char="●"/>
            </a:pPr>
            <a:r>
              <a:rPr lang="en">
                <a:latin typeface="Roche Sans Light"/>
                <a:ea typeface="Roche Sans Light"/>
                <a:cs typeface="Roche Sans Light"/>
                <a:sym typeface="Roche Sans Light"/>
              </a:rPr>
              <a:t>Inclusive design considers different users’ diverse needs and experiences when creating content. </a:t>
            </a:r>
            <a:endParaRPr>
              <a:latin typeface="Roche Sans Light"/>
              <a:ea typeface="Roche Sans Light"/>
              <a:cs typeface="Roche Sans Light"/>
              <a:sym typeface="Roche Sans Light"/>
            </a:endParaRPr>
          </a:p>
          <a:p>
            <a:pPr indent="-298450" lvl="0" marL="457200" rtl="0" algn="l">
              <a:spcBef>
                <a:spcPts val="0"/>
              </a:spcBef>
              <a:spcAft>
                <a:spcPts val="0"/>
              </a:spcAft>
              <a:buSzPts val="1100"/>
              <a:buFont typeface="Roche Sans Light"/>
              <a:buChar char="●"/>
            </a:pPr>
            <a:r>
              <a:rPr lang="en">
                <a:latin typeface="Roche Sans Light"/>
                <a:ea typeface="Roche Sans Light"/>
                <a:cs typeface="Roche Sans Light"/>
                <a:sym typeface="Roche Sans Light"/>
              </a:rPr>
              <a:t>This can include designing for users with disabilities, different languages or cultural backgrounds, or other unique needs.</a:t>
            </a:r>
            <a:endParaRPr>
              <a:latin typeface="Roche Sans Light"/>
              <a:ea typeface="Roche Sans Light"/>
              <a:cs typeface="Roche Sans Light"/>
              <a:sym typeface="Roche Sans Light"/>
            </a:endParaRPr>
          </a:p>
          <a:p>
            <a:pPr indent="0" lvl="0" marL="0" rtl="0" algn="l">
              <a:spcBef>
                <a:spcPts val="0"/>
              </a:spcBef>
              <a:spcAft>
                <a:spcPts val="0"/>
              </a:spcAft>
              <a:buNone/>
            </a:pPr>
            <a:r>
              <a:t/>
            </a:r>
            <a:endParaRPr>
              <a:latin typeface="Roche Sans Light"/>
              <a:ea typeface="Roche Sans Light"/>
              <a:cs typeface="Roche Sans Light"/>
              <a:sym typeface="Roche Sans Light"/>
            </a:endParaRPr>
          </a:p>
          <a:p>
            <a:pPr indent="0" lvl="0" marL="0" rtl="0" algn="l">
              <a:spcBef>
                <a:spcPts val="0"/>
              </a:spcBef>
              <a:spcAft>
                <a:spcPts val="0"/>
              </a:spcAft>
              <a:buNone/>
            </a:pPr>
            <a:r>
              <a:rPr b="1" lang="en">
                <a:latin typeface="Roche Sans"/>
                <a:ea typeface="Roche Sans"/>
                <a:cs typeface="Roche Sans"/>
                <a:sym typeface="Roche Sans"/>
              </a:rPr>
              <a:t>Why accessibility matters:</a:t>
            </a:r>
            <a:endParaRPr b="1">
              <a:latin typeface="Roche Sans"/>
              <a:ea typeface="Roche Sans"/>
              <a:cs typeface="Roche Sans"/>
              <a:sym typeface="Roche Sans"/>
            </a:endParaRPr>
          </a:p>
          <a:p>
            <a:pPr indent="-298450" lvl="0" marL="457200" rtl="0" algn="l">
              <a:spcBef>
                <a:spcPts val="0"/>
              </a:spcBef>
              <a:spcAft>
                <a:spcPts val="0"/>
              </a:spcAft>
              <a:buSzPts val="1100"/>
              <a:buFont typeface="Roche Sans Light"/>
              <a:buChar char="●"/>
            </a:pPr>
            <a:r>
              <a:rPr lang="en">
                <a:latin typeface="Roche Sans Light"/>
                <a:ea typeface="Roche Sans Light"/>
                <a:cs typeface="Roche Sans Light"/>
                <a:sym typeface="Roche Sans Light"/>
              </a:rPr>
              <a:t>At least one billion people — 15% of the world’s population — experience some form of disability.</a:t>
            </a:r>
            <a:endParaRPr>
              <a:latin typeface="Roche Sans Light"/>
              <a:ea typeface="Roche Sans Light"/>
              <a:cs typeface="Roche Sans Light"/>
              <a:sym typeface="Roche Sans Light"/>
            </a:endParaRPr>
          </a:p>
          <a:p>
            <a:pPr indent="-298450" lvl="0" marL="457200" rtl="0" algn="l">
              <a:spcBef>
                <a:spcPts val="0"/>
              </a:spcBef>
              <a:spcAft>
                <a:spcPts val="0"/>
              </a:spcAft>
              <a:buSzPts val="1100"/>
              <a:buFont typeface="Roche Sans Light"/>
              <a:buChar char="●"/>
            </a:pPr>
            <a:r>
              <a:rPr lang="en">
                <a:latin typeface="Roche Sans Light"/>
                <a:ea typeface="Roche Sans Light"/>
                <a:cs typeface="Roche Sans Light"/>
                <a:sym typeface="Roche Sans Light"/>
              </a:rPr>
              <a:t>The World Health Organization estimates 33% of the global population has a hearing or sight impairment. </a:t>
            </a:r>
            <a:endParaRPr>
              <a:latin typeface="Roche Sans Light"/>
              <a:ea typeface="Roche Sans Light"/>
              <a:cs typeface="Roche Sans Light"/>
              <a:sym typeface="Roche Sans Light"/>
            </a:endParaRPr>
          </a:p>
          <a:p>
            <a:pPr indent="-298450" lvl="0" marL="457200" rtl="0" algn="l">
              <a:spcBef>
                <a:spcPts val="0"/>
              </a:spcBef>
              <a:spcAft>
                <a:spcPts val="0"/>
              </a:spcAft>
              <a:buSzPts val="1100"/>
              <a:buFont typeface="Roche Sans Light"/>
              <a:buChar char="●"/>
            </a:pPr>
            <a:r>
              <a:rPr lang="en">
                <a:latin typeface="Roche Sans Light"/>
                <a:ea typeface="Roche Sans Light"/>
                <a:cs typeface="Roche Sans Light"/>
                <a:sym typeface="Roche Sans Light"/>
              </a:rPr>
              <a:t>Since users primarily consume social content through audio and visuals, accessibility in social media is crucial.</a:t>
            </a:r>
            <a:endParaRPr>
              <a:latin typeface="Roche Sans Light"/>
              <a:ea typeface="Roche Sans Light"/>
              <a:cs typeface="Roche Sans Light"/>
              <a:sym typeface="Roche Sans Light"/>
            </a:endParaRPr>
          </a:p>
          <a:p>
            <a:pPr indent="-298450" lvl="0" marL="457200" rtl="0" algn="l">
              <a:spcBef>
                <a:spcPts val="0"/>
              </a:spcBef>
              <a:spcAft>
                <a:spcPts val="0"/>
              </a:spcAft>
              <a:buSzPts val="1100"/>
              <a:buFont typeface="Roche Sans Light"/>
              <a:buChar char="●"/>
            </a:pPr>
            <a:r>
              <a:rPr lang="en">
                <a:latin typeface="Roche Sans Light"/>
                <a:ea typeface="Roche Sans Light"/>
                <a:cs typeface="Roche Sans Light"/>
                <a:sym typeface="Roche Sans Light"/>
              </a:rPr>
              <a:t>Social Media can be a source of frustration for users with disabilities or unique needs. </a:t>
            </a:r>
            <a:endParaRPr>
              <a:latin typeface="Roche Sans Light"/>
              <a:ea typeface="Roche Sans Light"/>
              <a:cs typeface="Roche Sans Light"/>
              <a:sym typeface="Roche Sans Light"/>
            </a:endParaRPr>
          </a:p>
          <a:p>
            <a:pPr indent="-298450" lvl="0" marL="457200" rtl="0" algn="l">
              <a:spcBef>
                <a:spcPts val="0"/>
              </a:spcBef>
              <a:spcAft>
                <a:spcPts val="0"/>
              </a:spcAft>
              <a:buSzPts val="1100"/>
              <a:buFont typeface="Roche Sans Light"/>
              <a:buChar char="●"/>
            </a:pPr>
            <a:r>
              <a:rPr lang="en">
                <a:latin typeface="Roche Sans Light"/>
                <a:ea typeface="Roche Sans Light"/>
                <a:cs typeface="Roche Sans Light"/>
                <a:sym typeface="Roche Sans Light"/>
              </a:rPr>
              <a:t>Inaccessible social media content can prevent these users from engaging with the world of social.</a:t>
            </a:r>
            <a:endParaRPr>
              <a:latin typeface="Roche Sans Light"/>
              <a:ea typeface="Roche Sans Light"/>
              <a:cs typeface="Roche Sans Light"/>
              <a:sym typeface="Roche Sans Light"/>
            </a:endParaRPr>
          </a:p>
          <a:p>
            <a:pPr indent="-298450" lvl="0" marL="457200" rtl="0" algn="l">
              <a:spcBef>
                <a:spcPts val="0"/>
              </a:spcBef>
              <a:spcAft>
                <a:spcPts val="0"/>
              </a:spcAft>
              <a:buSzPts val="1100"/>
              <a:buFont typeface="Roche Sans Light"/>
              <a:buChar char="●"/>
            </a:pPr>
            <a:r>
              <a:rPr lang="en">
                <a:latin typeface="Roche Sans Light"/>
                <a:ea typeface="Roche Sans Light"/>
                <a:cs typeface="Roche Sans Light"/>
                <a:sym typeface="Roche Sans Light"/>
              </a:rPr>
              <a:t>Accessible content can reach more people and be more engaging.</a:t>
            </a:r>
            <a:endParaRPr>
              <a:latin typeface="Roche Sans Light"/>
              <a:ea typeface="Roche Sans Light"/>
              <a:cs typeface="Roche Sans Light"/>
              <a:sym typeface="Roche Sans 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eb01736316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eb01736316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eb78cca646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eb78cca646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che Sans Light"/>
                <a:ea typeface="Roche Sans Light"/>
                <a:cs typeface="Roche Sans Light"/>
                <a:sym typeface="Roche Sans Light"/>
              </a:rPr>
              <a:t>For those of you that have access to Canva, the platform</a:t>
            </a:r>
            <a:r>
              <a:rPr lang="en">
                <a:latin typeface="Roche Sans Light"/>
                <a:ea typeface="Roche Sans Light"/>
                <a:cs typeface="Roche Sans Light"/>
                <a:sym typeface="Roche Sans Light"/>
              </a:rPr>
              <a:t> offers several features to help you create accessible content, including social media posts, presentations and infographics.</a:t>
            </a:r>
            <a:endParaRPr>
              <a:latin typeface="Roche Sans Light"/>
              <a:ea typeface="Roche Sans Light"/>
              <a:cs typeface="Roche Sans Light"/>
              <a:sym typeface="Roche Sans Light"/>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eb01736316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eb01736316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che Sans Light"/>
                <a:ea typeface="Roche Sans Light"/>
                <a:cs typeface="Roche Sans Light"/>
                <a:sym typeface="Roche Sans Light"/>
              </a:rPr>
              <a:t>T</a:t>
            </a:r>
            <a:r>
              <a:rPr lang="en">
                <a:latin typeface="Roche Sans Light"/>
                <a:ea typeface="Roche Sans Light"/>
                <a:cs typeface="Roche Sans Light"/>
                <a:sym typeface="Roche Sans Light"/>
              </a:rPr>
              <a:t>his diversity job boards list is just a reference resource/guide for TM to consider for campaign needs as additional channel.</a:t>
            </a:r>
            <a:endParaRPr>
              <a:latin typeface="Roche Sans Light"/>
              <a:ea typeface="Roche Sans Light"/>
              <a:cs typeface="Roche Sans Light"/>
              <a:sym typeface="Roche Sans Light"/>
            </a:endParaRPr>
          </a:p>
          <a:p>
            <a:pPr indent="0" lvl="0" marL="0" rtl="0" algn="l">
              <a:spcBef>
                <a:spcPts val="0"/>
              </a:spcBef>
              <a:spcAft>
                <a:spcPts val="0"/>
              </a:spcAft>
              <a:buNone/>
            </a:pPr>
            <a:r>
              <a:t/>
            </a:r>
            <a:endParaRPr>
              <a:latin typeface="Roche Sans Light"/>
              <a:ea typeface="Roche Sans Light"/>
              <a:cs typeface="Roche Sans Light"/>
              <a:sym typeface="Roche Sans Light"/>
            </a:endParaRPr>
          </a:p>
          <a:p>
            <a:pPr indent="0" lvl="0" marL="0" rtl="0" algn="l">
              <a:spcBef>
                <a:spcPts val="0"/>
              </a:spcBef>
              <a:spcAft>
                <a:spcPts val="0"/>
              </a:spcAft>
              <a:buNone/>
            </a:pPr>
            <a:r>
              <a:rPr lang="en">
                <a:latin typeface="Roche Sans Light"/>
                <a:ea typeface="Roche Sans Light"/>
                <a:cs typeface="Roche Sans Light"/>
                <a:sym typeface="Roche Sans Light"/>
              </a:rPr>
              <a:t>We ask that you all are proactive in your research to find other job boards in your region.</a:t>
            </a:r>
            <a:endParaRPr>
              <a:latin typeface="Roche Sans Light"/>
              <a:ea typeface="Roche Sans Light"/>
              <a:cs typeface="Roche Sans Light"/>
              <a:sym typeface="Roche Sans 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6aec7cee4c_0_17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6aec7cee4c_0_17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e170cb7a7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e170cb7a7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eb01736316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eb01736316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eb81fd907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eb81fd907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che Sans Light"/>
                <a:ea typeface="Roche Sans Light"/>
                <a:cs typeface="Roche Sans Light"/>
                <a:sym typeface="Roche Sans Light"/>
              </a:rPr>
              <a:t>We created this playbook to help the Marketing &amp; Programs team gain a better understanding of how to be more inclusive in their marketing efforts. </a:t>
            </a:r>
            <a:r>
              <a:rPr lang="en" sz="1200">
                <a:solidFill>
                  <a:schemeClr val="dk1"/>
                </a:solidFill>
                <a:latin typeface="Roche Sans Light"/>
                <a:ea typeface="Roche Sans Light"/>
                <a:cs typeface="Roche Sans Light"/>
                <a:sym typeface="Roche Sans Light"/>
              </a:rPr>
              <a:t>We saw a gap in our Talent Marketing campaigns and social media posts and wanted to create a simple way for our team and anyone outside our team the ability to easily implement simple practices into their talent attraction strategies. </a:t>
            </a:r>
            <a:endParaRPr sz="1200">
              <a:latin typeface="Roche Sans Light"/>
              <a:ea typeface="Roche Sans Light"/>
              <a:cs typeface="Roche Sans Light"/>
              <a:sym typeface="Roche Sans Light"/>
            </a:endParaRPr>
          </a:p>
          <a:p>
            <a:pPr indent="0" lvl="0" marL="0" rtl="0" algn="l">
              <a:spcBef>
                <a:spcPts val="0"/>
              </a:spcBef>
              <a:spcAft>
                <a:spcPts val="0"/>
              </a:spcAft>
              <a:buNone/>
            </a:pPr>
            <a:r>
              <a:t/>
            </a:r>
            <a:endParaRPr sz="1200">
              <a:latin typeface="Roche Sans Light"/>
              <a:ea typeface="Roche Sans Light"/>
              <a:cs typeface="Roche Sans Light"/>
              <a:sym typeface="Roche Sans Light"/>
            </a:endParaRPr>
          </a:p>
          <a:p>
            <a:pPr indent="0" lvl="0" marL="0" rtl="0" algn="l">
              <a:spcBef>
                <a:spcPts val="0"/>
              </a:spcBef>
              <a:spcAft>
                <a:spcPts val="0"/>
              </a:spcAft>
              <a:buNone/>
            </a:pPr>
            <a:r>
              <a:rPr lang="en" sz="1200">
                <a:latin typeface="Roche Sans Light"/>
                <a:ea typeface="Roche Sans Light"/>
                <a:cs typeface="Roche Sans Light"/>
                <a:sym typeface="Roche Sans Light"/>
              </a:rPr>
              <a:t>This playbook helps you better understand how to implement:</a:t>
            </a:r>
            <a:endParaRPr sz="1200">
              <a:latin typeface="Roche Sans Light"/>
              <a:ea typeface="Roche Sans Light"/>
              <a:cs typeface="Roche Sans Light"/>
              <a:sym typeface="Roche Sans Light"/>
            </a:endParaRPr>
          </a:p>
          <a:p>
            <a:pPr indent="-304800" lvl="0" marL="457200" rtl="0" algn="l">
              <a:spcBef>
                <a:spcPts val="0"/>
              </a:spcBef>
              <a:spcAft>
                <a:spcPts val="0"/>
              </a:spcAft>
              <a:buSzPts val="1200"/>
              <a:buFont typeface="Roche Sans Light"/>
              <a:buChar char="●"/>
            </a:pPr>
            <a:r>
              <a:rPr lang="en" sz="1200">
                <a:latin typeface="Roche Sans Light"/>
                <a:ea typeface="Roche Sans Light"/>
                <a:cs typeface="Roche Sans Light"/>
                <a:sym typeface="Roche Sans Light"/>
              </a:rPr>
              <a:t>inclusive language and diverse imagery within our talent attraction efforts. </a:t>
            </a:r>
            <a:endParaRPr sz="1200">
              <a:latin typeface="Roche Sans Light"/>
              <a:ea typeface="Roche Sans Light"/>
              <a:cs typeface="Roche Sans Light"/>
              <a:sym typeface="Roche Sans Light"/>
            </a:endParaRPr>
          </a:p>
          <a:p>
            <a:pPr indent="-304800" lvl="0" marL="457200" rtl="0" algn="l">
              <a:spcBef>
                <a:spcPts val="0"/>
              </a:spcBef>
              <a:spcAft>
                <a:spcPts val="0"/>
              </a:spcAft>
              <a:buSzPts val="1200"/>
              <a:buFont typeface="Roche Sans Light"/>
              <a:buChar char="●"/>
            </a:pPr>
            <a:r>
              <a:rPr lang="en" sz="1200">
                <a:latin typeface="Roche Sans Light"/>
                <a:ea typeface="Roche Sans Light"/>
                <a:cs typeface="Roche Sans Light"/>
                <a:sym typeface="Roche Sans Light"/>
              </a:rPr>
              <a:t>Also how to promote inclusive design on our social media platforms, and how to better implement inclusive marketing strategies.</a:t>
            </a:r>
            <a:endParaRPr sz="1200">
              <a:latin typeface="Roche Sans Light"/>
              <a:ea typeface="Roche Sans Light"/>
              <a:cs typeface="Roche Sans Light"/>
              <a:sym typeface="Roche Sans Light"/>
            </a:endParaRPr>
          </a:p>
          <a:p>
            <a:pPr indent="0" lvl="0" marL="0" rtl="0" algn="l">
              <a:spcBef>
                <a:spcPts val="0"/>
              </a:spcBef>
              <a:spcAft>
                <a:spcPts val="0"/>
              </a:spcAft>
              <a:buNone/>
            </a:pPr>
            <a:r>
              <a:t/>
            </a:r>
            <a:endParaRPr sz="1200">
              <a:latin typeface="Roche Sans Light"/>
              <a:ea typeface="Roche Sans Light"/>
              <a:cs typeface="Roche Sans Light"/>
              <a:sym typeface="Roche Sans Ligh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eb119662de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Roche Sans Light"/>
                <a:ea typeface="Roche Sans Light"/>
                <a:cs typeface="Roche Sans Light"/>
                <a:sym typeface="Roche Sans Light"/>
              </a:rPr>
              <a:t>We thought it would be important to share this information, for you all to understand how important DE&amp;I is for the business. </a:t>
            </a:r>
            <a:endParaRPr sz="1200">
              <a:solidFill>
                <a:schemeClr val="dk1"/>
              </a:solidFill>
              <a:latin typeface="Roche Sans Light"/>
              <a:ea typeface="Roche Sans Light"/>
              <a:cs typeface="Roche Sans Light"/>
              <a:sym typeface="Roche Sans Light"/>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Roche Sans Light"/>
                <a:ea typeface="Roche Sans Light"/>
                <a:cs typeface="Roche Sans Light"/>
                <a:sym typeface="Roche Sans Light"/>
              </a:rPr>
              <a:t>Plain and simple, DE&amp;I is good for business. </a:t>
            </a:r>
            <a:endParaRPr sz="1200">
              <a:solidFill>
                <a:schemeClr val="dk1"/>
              </a:solidFill>
              <a:latin typeface="Roche Sans Light"/>
              <a:ea typeface="Roche Sans Light"/>
              <a:cs typeface="Roche Sans Light"/>
              <a:sym typeface="Roche Sans Light"/>
            </a:endParaRPr>
          </a:p>
          <a:p>
            <a:pPr indent="-304800" lvl="0" marL="457200" rtl="0" algn="l">
              <a:lnSpc>
                <a:spcPct val="115000"/>
              </a:lnSpc>
              <a:spcBef>
                <a:spcPts val="0"/>
              </a:spcBef>
              <a:spcAft>
                <a:spcPts val="0"/>
              </a:spcAft>
              <a:buClr>
                <a:schemeClr val="dk1"/>
              </a:buClr>
              <a:buSzPts val="1200"/>
              <a:buFont typeface="Roche Sans Light"/>
              <a:buChar char="●"/>
            </a:pPr>
            <a:r>
              <a:rPr lang="en" sz="1200">
                <a:solidFill>
                  <a:schemeClr val="dk1"/>
                </a:solidFill>
                <a:latin typeface="Roche Sans Light"/>
                <a:ea typeface="Roche Sans Light"/>
                <a:cs typeface="Roche Sans Light"/>
                <a:sym typeface="Roche Sans Light"/>
              </a:rPr>
              <a:t>According to research from Monster, 86% of job seekers believe that a company’s approach to diversity, equity, and inclusion (DEI) is an important factor when considering an employer.</a:t>
            </a:r>
            <a:endParaRPr sz="1200">
              <a:solidFill>
                <a:schemeClr val="dk1"/>
              </a:solidFill>
              <a:latin typeface="Roche Sans Light"/>
              <a:ea typeface="Roche Sans Light"/>
              <a:cs typeface="Roche Sans Light"/>
              <a:sym typeface="Roche Sans Light"/>
            </a:endParaRPr>
          </a:p>
          <a:p>
            <a:pPr indent="-304800" lvl="0" marL="457200" rtl="0" algn="l">
              <a:lnSpc>
                <a:spcPct val="115000"/>
              </a:lnSpc>
              <a:spcBef>
                <a:spcPts val="0"/>
              </a:spcBef>
              <a:spcAft>
                <a:spcPts val="0"/>
              </a:spcAft>
              <a:buClr>
                <a:schemeClr val="dk1"/>
              </a:buClr>
              <a:buSzPts val="1200"/>
              <a:buFont typeface="Roche Sans Light"/>
              <a:buChar char="●"/>
            </a:pPr>
            <a:r>
              <a:rPr lang="en" sz="1200">
                <a:solidFill>
                  <a:schemeClr val="dk1"/>
                </a:solidFill>
                <a:latin typeface="Roche Sans Light"/>
                <a:ea typeface="Roche Sans Light"/>
                <a:cs typeface="Roche Sans Light"/>
                <a:sym typeface="Roche Sans Light"/>
              </a:rPr>
              <a:t>An inclusive environment not only ensures equitable access to resources and opportunities for all, it empowers individuals and groups to feel psychologically safe, respected, engaged, motivated, and valued.</a:t>
            </a:r>
            <a:endParaRPr sz="1200">
              <a:solidFill>
                <a:schemeClr val="dk1"/>
              </a:solidFill>
              <a:latin typeface="Roche Sans Light"/>
              <a:ea typeface="Roche Sans Light"/>
              <a:cs typeface="Roche Sans Light"/>
              <a:sym typeface="Roche Sans Light"/>
            </a:endParaRPr>
          </a:p>
          <a:p>
            <a:pPr indent="-304800" lvl="0" marL="457200" rtl="0" algn="l">
              <a:lnSpc>
                <a:spcPct val="115000"/>
              </a:lnSpc>
              <a:spcBef>
                <a:spcPts val="0"/>
              </a:spcBef>
              <a:spcAft>
                <a:spcPts val="0"/>
              </a:spcAft>
              <a:buClr>
                <a:schemeClr val="dk1"/>
              </a:buClr>
              <a:buSzPts val="1200"/>
              <a:buFont typeface="Roche Sans Light"/>
              <a:buChar char="●"/>
            </a:pPr>
            <a:r>
              <a:rPr lang="en" sz="1200">
                <a:solidFill>
                  <a:schemeClr val="dk1"/>
                </a:solidFill>
                <a:latin typeface="Roche Sans Light"/>
                <a:ea typeface="Roche Sans Light"/>
                <a:cs typeface="Roche Sans Light"/>
                <a:sym typeface="Roche Sans Light"/>
              </a:rPr>
              <a:t>When people at all levels and in all departments recognize and commit to the importance of inclusive practices, place people beyond their descriptors, and embrace a growth mindset about updating their vocabularies, employees will feel a greater sense of belonging–and are 50% less likely to leave.</a:t>
            </a:r>
            <a:endParaRPr sz="1200">
              <a:solidFill>
                <a:schemeClr val="dk1"/>
              </a:solidFill>
              <a:latin typeface="Roche Sans Light"/>
              <a:ea typeface="Roche Sans Light"/>
              <a:cs typeface="Roche Sans Light"/>
              <a:sym typeface="Roche Sans Light"/>
            </a:endParaRPr>
          </a:p>
          <a:p>
            <a:pPr indent="-304800" lvl="0" marL="457200" rtl="0" algn="l">
              <a:lnSpc>
                <a:spcPct val="115000"/>
              </a:lnSpc>
              <a:spcBef>
                <a:spcPts val="0"/>
              </a:spcBef>
              <a:spcAft>
                <a:spcPts val="0"/>
              </a:spcAft>
              <a:buClr>
                <a:schemeClr val="dk1"/>
              </a:buClr>
              <a:buSzPts val="1200"/>
              <a:buFont typeface="Roche Sans Light"/>
              <a:buChar char="●"/>
            </a:pPr>
            <a:r>
              <a:rPr lang="en" sz="1200">
                <a:solidFill>
                  <a:schemeClr val="dk1"/>
                </a:solidFill>
                <a:latin typeface="Roche Sans Light"/>
                <a:ea typeface="Roche Sans Light"/>
                <a:cs typeface="Roche Sans Light"/>
                <a:sym typeface="Roche Sans Light"/>
              </a:rPr>
              <a:t>Being culturally mindful can be understood as leading out on policy, action, and communication that relates respectfully with and benefits people of all cultures.</a:t>
            </a:r>
            <a:endParaRPr sz="1200">
              <a:solidFill>
                <a:schemeClr val="dk1"/>
              </a:solidFill>
              <a:latin typeface="Roche Sans Light"/>
              <a:ea typeface="Roche Sans Light"/>
              <a:cs typeface="Roche Sans Light"/>
              <a:sym typeface="Roche Sans Light"/>
            </a:endParaRPr>
          </a:p>
          <a:p>
            <a:pPr indent="0" lvl="0" marL="0" rtl="0" algn="l">
              <a:spcBef>
                <a:spcPts val="0"/>
              </a:spcBef>
              <a:spcAft>
                <a:spcPts val="0"/>
              </a:spcAft>
              <a:buNone/>
            </a:pPr>
            <a:r>
              <a:t/>
            </a:r>
            <a:endParaRPr>
              <a:solidFill>
                <a:schemeClr val="dk1"/>
              </a:solidFill>
              <a:latin typeface="Roche Sans Light"/>
              <a:ea typeface="Roche Sans Light"/>
              <a:cs typeface="Roche Sans Light"/>
              <a:sym typeface="Roche Sans Light"/>
            </a:endParaRPr>
          </a:p>
          <a:p>
            <a:pPr indent="0" lvl="0" marL="0" rtl="0" algn="l">
              <a:spcBef>
                <a:spcPts val="0"/>
              </a:spcBef>
              <a:spcAft>
                <a:spcPts val="0"/>
              </a:spcAft>
              <a:buNone/>
            </a:pPr>
            <a:r>
              <a:t/>
            </a:r>
            <a:endParaRPr>
              <a:solidFill>
                <a:schemeClr val="dk1"/>
              </a:solidFill>
              <a:latin typeface="Roche Sans Light"/>
              <a:ea typeface="Roche Sans Light"/>
              <a:cs typeface="Roche Sans Light"/>
              <a:sym typeface="Roche Sans Light"/>
            </a:endParaRPr>
          </a:p>
          <a:p>
            <a:pPr indent="0" lvl="0" marL="0" rtl="0" algn="l">
              <a:spcBef>
                <a:spcPts val="0"/>
              </a:spcBef>
              <a:spcAft>
                <a:spcPts val="0"/>
              </a:spcAft>
              <a:buClr>
                <a:schemeClr val="dk1"/>
              </a:buClr>
              <a:buSzPts val="1100"/>
              <a:buFont typeface="Arial"/>
              <a:buNone/>
            </a:pPr>
            <a:r>
              <a:rPr lang="en" u="sng">
                <a:solidFill>
                  <a:schemeClr val="hlink"/>
                </a:solidFill>
                <a:latin typeface="Roche Sans Light"/>
                <a:ea typeface="Roche Sans Light"/>
                <a:cs typeface="Roche Sans Light"/>
                <a:sym typeface="Roche Sans Light"/>
                <a:hlinkClick r:id="rId2"/>
              </a:rPr>
              <a:t>https://www.bcg.com/publications/2017/people-organization-leadership-talent-innovation-through-diversity-mix-that-matters</a:t>
            </a:r>
            <a:endParaRPr>
              <a:solidFill>
                <a:schemeClr val="dk1"/>
              </a:solidFill>
              <a:latin typeface="Roche Sans Light"/>
              <a:ea typeface="Roche Sans Light"/>
              <a:cs typeface="Roche Sans Light"/>
              <a:sym typeface="Roche Sans Light"/>
            </a:endParaRPr>
          </a:p>
          <a:p>
            <a:pPr indent="0" lvl="0" marL="0" rtl="0" algn="l">
              <a:spcBef>
                <a:spcPts val="0"/>
              </a:spcBef>
              <a:spcAft>
                <a:spcPts val="0"/>
              </a:spcAft>
              <a:buClr>
                <a:schemeClr val="dk1"/>
              </a:buClr>
              <a:buSzPts val="1100"/>
              <a:buFont typeface="Arial"/>
              <a:buNone/>
            </a:pPr>
            <a:r>
              <a:rPr lang="en" u="sng">
                <a:solidFill>
                  <a:schemeClr val="hlink"/>
                </a:solidFill>
                <a:latin typeface="Roche Sans Light"/>
                <a:ea typeface="Roche Sans Light"/>
                <a:cs typeface="Roche Sans Light"/>
                <a:sym typeface="Roche Sans Light"/>
                <a:hlinkClick r:id="rId3"/>
              </a:rPr>
              <a:t>https://www.mckinsey.com/featured-insights/diversity-and-inclusion/diversity-matters-even-more-the-case-for-holistic-impact</a:t>
            </a:r>
            <a:endParaRPr>
              <a:solidFill>
                <a:schemeClr val="dk1"/>
              </a:solidFill>
              <a:latin typeface="Roche Sans Light"/>
              <a:ea typeface="Roche Sans Light"/>
              <a:cs typeface="Roche Sans Light"/>
              <a:sym typeface="Roche Sans Light"/>
            </a:endParaRPr>
          </a:p>
          <a:p>
            <a:pPr indent="0" lvl="0" marL="0" rtl="0" algn="l">
              <a:spcBef>
                <a:spcPts val="0"/>
              </a:spcBef>
              <a:spcAft>
                <a:spcPts val="0"/>
              </a:spcAft>
              <a:buClr>
                <a:schemeClr val="dk1"/>
              </a:buClr>
              <a:buSzPts val="1100"/>
              <a:buFont typeface="Arial"/>
              <a:buNone/>
            </a:pPr>
            <a:r>
              <a:rPr lang="en" u="sng">
                <a:solidFill>
                  <a:schemeClr val="hlink"/>
                </a:solidFill>
                <a:latin typeface="Roche Sans Light"/>
                <a:ea typeface="Roche Sans Light"/>
                <a:cs typeface="Roche Sans Light"/>
                <a:sym typeface="Roche Sans Light"/>
                <a:hlinkClick r:id="rId4"/>
              </a:rPr>
              <a:t>https://www.forbes.com/sites/eriklarson/2017/09/21/new-research-diversity-inclusion-better-decision-making-at-work/?sh=4f41c5674cbf</a:t>
            </a:r>
            <a:endParaRPr>
              <a:solidFill>
                <a:schemeClr val="dk1"/>
              </a:solidFill>
              <a:latin typeface="Roche Sans Light"/>
              <a:ea typeface="Roche Sans Light"/>
              <a:cs typeface="Roche Sans Light"/>
              <a:sym typeface="Roche Sans Light"/>
            </a:endParaRPr>
          </a:p>
          <a:p>
            <a:pPr indent="0" lvl="0" marL="0" rtl="0" algn="l">
              <a:lnSpc>
                <a:spcPct val="115000"/>
              </a:lnSpc>
              <a:spcBef>
                <a:spcPts val="0"/>
              </a:spcBef>
              <a:spcAft>
                <a:spcPts val="0"/>
              </a:spcAft>
              <a:buNone/>
            </a:pPr>
            <a:r>
              <a:t/>
            </a:r>
            <a:endParaRPr>
              <a:solidFill>
                <a:schemeClr val="dk1"/>
              </a:solidFill>
              <a:latin typeface="Roche Sans Light"/>
              <a:ea typeface="Roche Sans Light"/>
              <a:cs typeface="Roche Sans Light"/>
              <a:sym typeface="Roche Sans Light"/>
            </a:endParaRPr>
          </a:p>
          <a:p>
            <a:pPr indent="0" lvl="0" marL="0" rtl="0" algn="l">
              <a:spcBef>
                <a:spcPts val="0"/>
              </a:spcBef>
              <a:spcAft>
                <a:spcPts val="0"/>
              </a:spcAft>
              <a:buClr>
                <a:schemeClr val="dk1"/>
              </a:buClr>
              <a:buSzPts val="1100"/>
              <a:buFont typeface="Arial"/>
              <a:buNone/>
            </a:pPr>
            <a:r>
              <a:t/>
            </a:r>
            <a:endParaRPr>
              <a:solidFill>
                <a:schemeClr val="dk1"/>
              </a:solidFill>
              <a:latin typeface="Roche Sans Light"/>
              <a:ea typeface="Roche Sans Light"/>
              <a:cs typeface="Roche Sans Light"/>
              <a:sym typeface="Roche Sans Light"/>
            </a:endParaRPr>
          </a:p>
          <a:p>
            <a:pPr indent="0" lvl="0" marL="0" rtl="0" algn="l">
              <a:spcBef>
                <a:spcPts val="0"/>
              </a:spcBef>
              <a:spcAft>
                <a:spcPts val="0"/>
              </a:spcAft>
              <a:buNone/>
            </a:pPr>
            <a:r>
              <a:t/>
            </a:r>
            <a:endParaRPr/>
          </a:p>
        </p:txBody>
      </p:sp>
      <p:sp>
        <p:nvSpPr>
          <p:cNvPr id="194" name="Google Shape;194;g2eb119662de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e7bf44b0e6_0_130:notes"/>
          <p:cNvSpPr/>
          <p:nvPr>
            <p:ph idx="2" type="sldImg"/>
          </p:nvPr>
        </p:nvSpPr>
        <p:spPr>
          <a:xfrm>
            <a:off x="379413" y="795777"/>
            <a:ext cx="6099300" cy="3210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e7bf44b0e6_0_130:notes"/>
          <p:cNvSpPr txBox="1"/>
          <p:nvPr>
            <p:ph idx="1" type="body"/>
          </p:nvPr>
        </p:nvSpPr>
        <p:spPr>
          <a:xfrm>
            <a:off x="914400" y="4341141"/>
            <a:ext cx="5029200" cy="42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Roche Sans Light"/>
                <a:ea typeface="Roche Sans Light"/>
                <a:cs typeface="Roche Sans Light"/>
                <a:sym typeface="Roche Sans Light"/>
              </a:rPr>
              <a:t>What we are trying to achieve with playbook:</a:t>
            </a:r>
            <a:endParaRPr>
              <a:latin typeface="Roche Sans Light"/>
              <a:ea typeface="Roche Sans Light"/>
              <a:cs typeface="Roche Sans Light"/>
              <a:sym typeface="Roche Sans Light"/>
            </a:endParaRPr>
          </a:p>
          <a:p>
            <a:pPr indent="-298450" lvl="0" marL="457200" rtl="0" algn="l">
              <a:lnSpc>
                <a:spcPct val="105000"/>
              </a:lnSpc>
              <a:spcBef>
                <a:spcPts val="400"/>
              </a:spcBef>
              <a:spcAft>
                <a:spcPts val="0"/>
              </a:spcAft>
              <a:buClr>
                <a:srgbClr val="0B41CD"/>
              </a:buClr>
              <a:buSzPts val="1100"/>
              <a:buFont typeface="Roche Sans Light"/>
              <a:buChar char="■"/>
            </a:pPr>
            <a:r>
              <a:rPr lang="en" sz="1300">
                <a:solidFill>
                  <a:schemeClr val="dk1"/>
                </a:solidFill>
                <a:latin typeface="Roche Sans Light"/>
                <a:ea typeface="Roche Sans Light"/>
                <a:cs typeface="Roche Sans Light"/>
                <a:sym typeface="Roche Sans Light"/>
              </a:rPr>
              <a:t>We hope to resonate with various cultures, backgrounds, abilities, genders, sexual orientations, ages, and identities, by creating and distributing inclusive marketing messages. </a:t>
            </a:r>
            <a:endParaRPr sz="1300">
              <a:solidFill>
                <a:schemeClr val="dk1"/>
              </a:solidFill>
              <a:latin typeface="Roche Sans Light"/>
              <a:ea typeface="Roche Sans Light"/>
              <a:cs typeface="Roche Sans Light"/>
              <a:sym typeface="Roche Sans Light"/>
            </a:endParaRPr>
          </a:p>
          <a:p>
            <a:pPr indent="-298450" lvl="0" marL="457200" rtl="0" algn="l">
              <a:lnSpc>
                <a:spcPct val="105000"/>
              </a:lnSpc>
              <a:spcBef>
                <a:spcPts val="0"/>
              </a:spcBef>
              <a:spcAft>
                <a:spcPts val="0"/>
              </a:spcAft>
              <a:buClr>
                <a:srgbClr val="0B41CD"/>
              </a:buClr>
              <a:buSzPts val="1100"/>
              <a:buFont typeface="Roche Sans Light"/>
              <a:buChar char="■"/>
            </a:pPr>
            <a:r>
              <a:rPr lang="en" sz="1300">
                <a:solidFill>
                  <a:schemeClr val="dk1"/>
                </a:solidFill>
                <a:latin typeface="Roche Sans Light"/>
                <a:ea typeface="Roche Sans Light"/>
                <a:cs typeface="Roche Sans Light"/>
                <a:sym typeface="Roche Sans Light"/>
              </a:rPr>
              <a:t>Authentically portray diverse individuals in advertisements, content, and branding in a way that accurately represents our  global society while promoting inclusivity.</a:t>
            </a:r>
            <a:endParaRPr sz="1300">
              <a:solidFill>
                <a:schemeClr val="dk1"/>
              </a:solidFill>
              <a:latin typeface="Roche Sans Light"/>
              <a:ea typeface="Roche Sans Light"/>
              <a:cs typeface="Roche Sans Light"/>
              <a:sym typeface="Roche Sans Light"/>
            </a:endParaRPr>
          </a:p>
          <a:p>
            <a:pPr indent="-298450" lvl="0" marL="457200" rtl="0" algn="l">
              <a:lnSpc>
                <a:spcPct val="105000"/>
              </a:lnSpc>
              <a:spcBef>
                <a:spcPts val="0"/>
              </a:spcBef>
              <a:spcAft>
                <a:spcPts val="0"/>
              </a:spcAft>
              <a:buClr>
                <a:srgbClr val="0B41CD"/>
              </a:buClr>
              <a:buSzPts val="1100"/>
              <a:buFont typeface="Roche Sans Light"/>
              <a:buChar char="■"/>
            </a:pPr>
            <a:r>
              <a:rPr lang="en" sz="1300">
                <a:solidFill>
                  <a:schemeClr val="dk1"/>
                </a:solidFill>
                <a:latin typeface="Roche Sans Light"/>
                <a:ea typeface="Roche Sans Light"/>
                <a:cs typeface="Roche Sans Light"/>
                <a:sym typeface="Roche Sans Light"/>
              </a:rPr>
              <a:t>Enhancing our brand reputation and loyalty by representing our candidates in an authentic way</a:t>
            </a:r>
            <a:endParaRPr sz="1300">
              <a:solidFill>
                <a:schemeClr val="dk1"/>
              </a:solidFill>
              <a:latin typeface="Roche Sans Light"/>
              <a:ea typeface="Roche Sans Light"/>
              <a:cs typeface="Roche Sans Light"/>
              <a:sym typeface="Roche Sans Light"/>
            </a:endParaRPr>
          </a:p>
          <a:p>
            <a:pPr indent="-298450" lvl="0" marL="457200" rtl="0" algn="l">
              <a:lnSpc>
                <a:spcPct val="105000"/>
              </a:lnSpc>
              <a:spcBef>
                <a:spcPts val="0"/>
              </a:spcBef>
              <a:spcAft>
                <a:spcPts val="0"/>
              </a:spcAft>
              <a:buClr>
                <a:srgbClr val="0B41CD"/>
              </a:buClr>
              <a:buSzPts val="1100"/>
              <a:buFont typeface="Roche Sans Light"/>
              <a:buChar char="■"/>
            </a:pPr>
            <a:r>
              <a:rPr lang="en" sz="1300">
                <a:solidFill>
                  <a:schemeClr val="dk1"/>
                </a:solidFill>
                <a:latin typeface="Roche Sans Light"/>
                <a:ea typeface="Roche Sans Light"/>
                <a:cs typeface="Roche Sans Light"/>
                <a:sym typeface="Roche Sans Light"/>
              </a:rPr>
              <a:t>Upskilling our Talent Marketing team to create inclusive marketing campaigns aimed at being accessible to everyone. </a:t>
            </a:r>
            <a:endParaRPr sz="1300">
              <a:solidFill>
                <a:schemeClr val="dk1"/>
              </a:solidFill>
              <a:latin typeface="Roche Sans Light"/>
              <a:ea typeface="Roche Sans Light"/>
              <a:cs typeface="Roche Sans Light"/>
              <a:sym typeface="Roche Sans Light"/>
            </a:endParaRPr>
          </a:p>
          <a:p>
            <a:pPr indent="0" lvl="0" marL="0" rtl="0" algn="l">
              <a:spcBef>
                <a:spcPts val="300"/>
              </a:spcBef>
              <a:spcAft>
                <a:spcPts val="0"/>
              </a:spcAft>
              <a:buNone/>
            </a:pPr>
            <a:r>
              <a:t/>
            </a:r>
            <a:endParaRPr>
              <a:latin typeface="Roche Sans Light"/>
              <a:ea typeface="Roche Sans Light"/>
              <a:cs typeface="Roche Sans Light"/>
              <a:sym typeface="Roche Sans Light"/>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eb78cca64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eb78cca64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latin typeface="Roche Sans Light"/>
                <a:ea typeface="Roche Sans Light"/>
                <a:cs typeface="Roche Sans Light"/>
                <a:sym typeface="Roche Sans Light"/>
              </a:rPr>
              <a:t>How we plan to ladder up these tactics to achieve our 10-year ambition:</a:t>
            </a:r>
            <a:endParaRPr sz="1400">
              <a:solidFill>
                <a:schemeClr val="dk1"/>
              </a:solidFill>
              <a:latin typeface="Roche Sans Light"/>
              <a:ea typeface="Roche Sans Light"/>
              <a:cs typeface="Roche Sans Light"/>
              <a:sym typeface="Roche Sans Light"/>
            </a:endParaRPr>
          </a:p>
          <a:p>
            <a:pPr indent="-317500" lvl="0" marL="457200" rtl="0" algn="l">
              <a:lnSpc>
                <a:spcPct val="105000"/>
              </a:lnSpc>
              <a:spcBef>
                <a:spcPts val="0"/>
              </a:spcBef>
              <a:spcAft>
                <a:spcPts val="0"/>
              </a:spcAft>
              <a:buClr>
                <a:srgbClr val="0B41CD"/>
              </a:buClr>
              <a:buSzPts val="1400"/>
              <a:buFont typeface="Roche Sans Light"/>
              <a:buChar char="■"/>
            </a:pPr>
            <a:r>
              <a:rPr lang="en" sz="1400">
                <a:solidFill>
                  <a:schemeClr val="dk1"/>
                </a:solidFill>
                <a:latin typeface="Roche Sans Light"/>
                <a:ea typeface="Roche Sans Light"/>
                <a:cs typeface="Roche Sans Light"/>
                <a:sym typeface="Roche Sans Light"/>
              </a:rPr>
              <a:t>Activating Talent Marketing strategy to target our global society that represents a wide range of backgrounds and cultures.</a:t>
            </a:r>
            <a:endParaRPr sz="1400">
              <a:solidFill>
                <a:schemeClr val="dk1"/>
              </a:solidFill>
              <a:latin typeface="Roche Sans Light"/>
              <a:ea typeface="Roche Sans Light"/>
              <a:cs typeface="Roche Sans Light"/>
              <a:sym typeface="Roche Sans Light"/>
            </a:endParaRPr>
          </a:p>
          <a:p>
            <a:pPr indent="-317500" lvl="0" marL="457200" rtl="0" algn="l">
              <a:lnSpc>
                <a:spcPct val="105000"/>
              </a:lnSpc>
              <a:spcBef>
                <a:spcPts val="0"/>
              </a:spcBef>
              <a:spcAft>
                <a:spcPts val="0"/>
              </a:spcAft>
              <a:buClr>
                <a:srgbClr val="0B41CD"/>
              </a:buClr>
              <a:buSzPts val="1400"/>
              <a:buFont typeface="Roche Sans Light"/>
              <a:buChar char="■"/>
            </a:pPr>
            <a:r>
              <a:rPr lang="en" sz="1400">
                <a:solidFill>
                  <a:schemeClr val="dk1"/>
                </a:solidFill>
                <a:latin typeface="Roche Sans Light"/>
                <a:ea typeface="Roche Sans Light"/>
                <a:cs typeface="Roche Sans Light"/>
                <a:sym typeface="Roche Sans Light"/>
              </a:rPr>
              <a:t>By casting a net that expands beyond cultural differences we can identify candidates who may possess valuable expertise and fresh perspectives.</a:t>
            </a:r>
            <a:endParaRPr sz="1400">
              <a:solidFill>
                <a:schemeClr val="dk1"/>
              </a:solidFill>
              <a:latin typeface="Roche Sans Light"/>
              <a:ea typeface="Roche Sans Light"/>
              <a:cs typeface="Roche Sans Light"/>
              <a:sym typeface="Roche Sans Light"/>
            </a:endParaRPr>
          </a:p>
          <a:p>
            <a:pPr indent="-317500" lvl="0" marL="457200" rtl="0" algn="l">
              <a:lnSpc>
                <a:spcPct val="105000"/>
              </a:lnSpc>
              <a:spcBef>
                <a:spcPts val="0"/>
              </a:spcBef>
              <a:spcAft>
                <a:spcPts val="0"/>
              </a:spcAft>
              <a:buClr>
                <a:srgbClr val="0B41CD"/>
              </a:buClr>
              <a:buSzPts val="1400"/>
              <a:buFont typeface="Roche Sans Light"/>
              <a:buChar char="■"/>
            </a:pPr>
            <a:r>
              <a:rPr lang="en" sz="1400">
                <a:solidFill>
                  <a:schemeClr val="dk1"/>
                </a:solidFill>
                <a:latin typeface="Roche Sans Light"/>
                <a:ea typeface="Roche Sans Light"/>
                <a:cs typeface="Roche Sans Light"/>
                <a:sym typeface="Roche Sans Light"/>
              </a:rPr>
              <a:t>By amplifying our inclusive work culture we can attract top talent.</a:t>
            </a:r>
            <a:endParaRPr sz="1400">
              <a:solidFill>
                <a:schemeClr val="dk1"/>
              </a:solidFill>
              <a:latin typeface="Roche Sans Light"/>
              <a:ea typeface="Roche Sans Light"/>
              <a:cs typeface="Roche Sans Light"/>
              <a:sym typeface="Roche Sans Light"/>
            </a:endParaRPr>
          </a:p>
          <a:p>
            <a:pPr indent="-317500" lvl="0" marL="457200" rtl="0" algn="l">
              <a:lnSpc>
                <a:spcPct val="105000"/>
              </a:lnSpc>
              <a:spcBef>
                <a:spcPts val="0"/>
              </a:spcBef>
              <a:spcAft>
                <a:spcPts val="0"/>
              </a:spcAft>
              <a:buClr>
                <a:srgbClr val="0B41CD"/>
              </a:buClr>
              <a:buSzPts val="1400"/>
              <a:buFont typeface="Roche Sans Light"/>
              <a:buChar char="■"/>
            </a:pPr>
            <a:r>
              <a:rPr lang="en" sz="1400">
                <a:solidFill>
                  <a:schemeClr val="dk1"/>
                </a:solidFill>
                <a:latin typeface="Roche Sans Light"/>
                <a:ea typeface="Roche Sans Light"/>
                <a:cs typeface="Roche Sans Light"/>
                <a:sym typeface="Roche Sans Light"/>
              </a:rPr>
              <a:t>Embracing DE&amp;I in our Talent Marketing will make our employees feel more valued and motivated to contribute their best work.</a:t>
            </a:r>
            <a:endParaRPr sz="1400">
              <a:solidFill>
                <a:schemeClr val="dk1"/>
              </a:solidFill>
              <a:latin typeface="Roche Sans Light"/>
              <a:ea typeface="Roche Sans Light"/>
              <a:cs typeface="Roche Sans Light"/>
              <a:sym typeface="Roche Sans Light"/>
            </a:endParaRPr>
          </a:p>
          <a:p>
            <a:pPr indent="0" lvl="0" marL="0" rtl="0" algn="l">
              <a:lnSpc>
                <a:spcPct val="105000"/>
              </a:lnSpc>
              <a:spcBef>
                <a:spcPts val="500"/>
              </a:spcBef>
              <a:spcAft>
                <a:spcPts val="0"/>
              </a:spcAft>
              <a:buNone/>
            </a:pPr>
            <a:r>
              <a:t/>
            </a:r>
            <a:endParaRPr sz="1400">
              <a:solidFill>
                <a:schemeClr val="dk1"/>
              </a:solidFill>
              <a:latin typeface="Roche Sans Light"/>
              <a:ea typeface="Roche Sans Light"/>
              <a:cs typeface="Roche Sans Light"/>
              <a:sym typeface="Roche Sans Light"/>
            </a:endParaRPr>
          </a:p>
          <a:p>
            <a:pPr indent="0" lvl="0" marL="0" rtl="0" algn="l">
              <a:lnSpc>
                <a:spcPct val="105000"/>
              </a:lnSpc>
              <a:spcBef>
                <a:spcPts val="500"/>
              </a:spcBef>
              <a:spcAft>
                <a:spcPts val="0"/>
              </a:spcAft>
              <a:buNone/>
            </a:pPr>
            <a:r>
              <a:t/>
            </a:r>
            <a:endParaRPr sz="1400">
              <a:solidFill>
                <a:schemeClr val="dk1"/>
              </a:solidFill>
              <a:latin typeface="Roche Sans Light"/>
              <a:ea typeface="Roche Sans Light"/>
              <a:cs typeface="Roche Sans Light"/>
              <a:sym typeface="Roche Sans Light"/>
            </a:endParaRPr>
          </a:p>
          <a:p>
            <a:pPr indent="0" lvl="0" marL="0" rtl="0" algn="l">
              <a:spcBef>
                <a:spcPts val="500"/>
              </a:spcBef>
              <a:spcAft>
                <a:spcPts val="0"/>
              </a:spcAft>
              <a:buClr>
                <a:schemeClr val="dk1"/>
              </a:buClr>
              <a:buSzPts val="1100"/>
              <a:buFont typeface="Arial"/>
              <a:buNone/>
            </a:pPr>
            <a:r>
              <a:t/>
            </a:r>
            <a:endParaRPr sz="1400">
              <a:solidFill>
                <a:schemeClr val="dk1"/>
              </a:solidFill>
              <a:latin typeface="Roche Sans Light"/>
              <a:ea typeface="Roche Sans Light"/>
              <a:cs typeface="Roche Sans Light"/>
              <a:sym typeface="Roche Sans Light"/>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SLIDES_API1113586969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SLIDES_API1113586969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eb78cca646_0_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g2eb78cca646_0_1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5000"/>
              </a:lnSpc>
              <a:spcBef>
                <a:spcPts val="400"/>
              </a:spcBef>
              <a:spcAft>
                <a:spcPts val="0"/>
              </a:spcAft>
              <a:buClr>
                <a:schemeClr val="dk1"/>
              </a:buClr>
              <a:buSzPts val="1100"/>
              <a:buFont typeface="Arial"/>
              <a:buNone/>
            </a:pPr>
            <a:r>
              <a:rPr lang="en" sz="1400">
                <a:solidFill>
                  <a:schemeClr val="dk1"/>
                </a:solidFill>
                <a:latin typeface="Roche Sans Light"/>
                <a:ea typeface="Roche Sans Light"/>
                <a:cs typeface="Roche Sans Light"/>
                <a:sym typeface="Roche Sans Light"/>
              </a:rPr>
              <a:t>Here are the main elements of inclusive marketing:</a:t>
            </a:r>
            <a:endParaRPr sz="1400">
              <a:solidFill>
                <a:schemeClr val="dk1"/>
              </a:solidFill>
              <a:latin typeface="Roche Sans Light"/>
              <a:ea typeface="Roche Sans Light"/>
              <a:cs typeface="Roche Sans Light"/>
              <a:sym typeface="Roche Sans Light"/>
            </a:endParaRPr>
          </a:p>
          <a:p>
            <a:pPr indent="0" lvl="0" marL="0" rtl="0" algn="l">
              <a:lnSpc>
                <a:spcPct val="105000"/>
              </a:lnSpc>
              <a:spcBef>
                <a:spcPts val="400"/>
              </a:spcBef>
              <a:spcAft>
                <a:spcPts val="0"/>
              </a:spcAft>
              <a:buClr>
                <a:schemeClr val="dk1"/>
              </a:buClr>
              <a:buSzPts val="1100"/>
              <a:buFont typeface="Arial"/>
              <a:buNone/>
            </a:pPr>
            <a:r>
              <a:t/>
            </a:r>
            <a:endParaRPr b="1" sz="1400">
              <a:solidFill>
                <a:srgbClr val="0B41CD"/>
              </a:solidFill>
              <a:latin typeface="Roche Sans"/>
              <a:ea typeface="Roche Sans"/>
              <a:cs typeface="Roche Sans"/>
              <a:sym typeface="Roche Sans"/>
            </a:endParaRPr>
          </a:p>
          <a:p>
            <a:pPr indent="-304800" lvl="0" marL="457200" rtl="0" algn="l">
              <a:lnSpc>
                <a:spcPct val="105000"/>
              </a:lnSpc>
              <a:spcBef>
                <a:spcPts val="400"/>
              </a:spcBef>
              <a:spcAft>
                <a:spcPts val="0"/>
              </a:spcAft>
              <a:buClr>
                <a:srgbClr val="0B41CD"/>
              </a:buClr>
              <a:buSzPts val="1200"/>
              <a:buFont typeface="Roche Sans Light"/>
              <a:buChar char="■"/>
            </a:pPr>
            <a:r>
              <a:rPr b="1" lang="en" sz="1400">
                <a:solidFill>
                  <a:srgbClr val="0B41CD"/>
                </a:solidFill>
                <a:latin typeface="Roche Sans"/>
                <a:ea typeface="Roche Sans"/>
                <a:cs typeface="Roche Sans"/>
                <a:sym typeface="Roche Sans"/>
              </a:rPr>
              <a:t>Diversity and representation:</a:t>
            </a:r>
            <a:r>
              <a:rPr lang="en" sz="1400">
                <a:solidFill>
                  <a:schemeClr val="dk1"/>
                </a:solidFill>
                <a:latin typeface="Roche Sans Light"/>
                <a:ea typeface="Roche Sans Light"/>
                <a:cs typeface="Roche Sans Light"/>
                <a:sym typeface="Roche Sans Light"/>
              </a:rPr>
              <a:t> Portray a diverse range of people from different ethnicities, races, ages, genders, body types, abilities, sexual orientations, and socio-economic status.</a:t>
            </a:r>
            <a:endParaRPr sz="1400">
              <a:solidFill>
                <a:schemeClr val="dk1"/>
              </a:solidFill>
              <a:latin typeface="Roche Sans Light"/>
              <a:ea typeface="Roche Sans Light"/>
              <a:cs typeface="Roche Sans Light"/>
              <a:sym typeface="Roche Sans Light"/>
            </a:endParaRPr>
          </a:p>
          <a:p>
            <a:pPr indent="-304800" lvl="0" marL="457200" rtl="0" algn="l">
              <a:lnSpc>
                <a:spcPct val="105000"/>
              </a:lnSpc>
              <a:spcBef>
                <a:spcPts val="0"/>
              </a:spcBef>
              <a:spcAft>
                <a:spcPts val="0"/>
              </a:spcAft>
              <a:buClr>
                <a:srgbClr val="0B41CD"/>
              </a:buClr>
              <a:buSzPts val="1200"/>
              <a:buFont typeface="Roche Sans Light"/>
              <a:buChar char="■"/>
            </a:pPr>
            <a:r>
              <a:rPr b="1" lang="en" sz="1400">
                <a:solidFill>
                  <a:srgbClr val="0B41CD"/>
                </a:solidFill>
                <a:latin typeface="Roche Sans"/>
                <a:ea typeface="Roche Sans"/>
                <a:cs typeface="Roche Sans"/>
                <a:sym typeface="Roche Sans"/>
              </a:rPr>
              <a:t>Authenticity:</a:t>
            </a:r>
            <a:r>
              <a:rPr lang="en" sz="1400">
                <a:solidFill>
                  <a:schemeClr val="dk1"/>
                </a:solidFill>
                <a:latin typeface="Roche Sans Light"/>
                <a:ea typeface="Roche Sans Light"/>
                <a:cs typeface="Roche Sans Light"/>
                <a:sym typeface="Roche Sans Light"/>
              </a:rPr>
              <a:t> Focus on understanding, respecting, and accurately reflecting diverse communities in marketing campaigns.</a:t>
            </a:r>
            <a:endParaRPr sz="1400">
              <a:solidFill>
                <a:schemeClr val="dk1"/>
              </a:solidFill>
              <a:latin typeface="Roche Sans Light"/>
              <a:ea typeface="Roche Sans Light"/>
              <a:cs typeface="Roche Sans Light"/>
              <a:sym typeface="Roche Sans Light"/>
            </a:endParaRPr>
          </a:p>
          <a:p>
            <a:pPr indent="-304800" lvl="0" marL="457200" rtl="0" algn="l">
              <a:lnSpc>
                <a:spcPct val="105000"/>
              </a:lnSpc>
              <a:spcBef>
                <a:spcPts val="0"/>
              </a:spcBef>
              <a:spcAft>
                <a:spcPts val="0"/>
              </a:spcAft>
              <a:buClr>
                <a:srgbClr val="0B41CD"/>
              </a:buClr>
              <a:buSzPts val="1200"/>
              <a:buFont typeface="Roche Sans Light"/>
              <a:buChar char="■"/>
            </a:pPr>
            <a:r>
              <a:rPr b="1" lang="en" sz="1400">
                <a:solidFill>
                  <a:srgbClr val="0B41CD"/>
                </a:solidFill>
                <a:latin typeface="Roche Sans"/>
                <a:ea typeface="Roche Sans"/>
                <a:cs typeface="Roche Sans"/>
                <a:sym typeface="Roche Sans"/>
              </a:rPr>
              <a:t>Accessibility:</a:t>
            </a:r>
            <a:r>
              <a:rPr lang="en" sz="1400">
                <a:solidFill>
                  <a:schemeClr val="dk1"/>
                </a:solidFill>
                <a:latin typeface="Roche Sans Light"/>
                <a:ea typeface="Roche Sans Light"/>
                <a:cs typeface="Roche Sans Light"/>
                <a:sym typeface="Roche Sans Light"/>
              </a:rPr>
              <a:t> Make products, services, and information accessible to individuals with disabilities by designing websites, apps, and physical spaces that accommodate different groups.</a:t>
            </a:r>
            <a:endParaRPr sz="1400">
              <a:solidFill>
                <a:schemeClr val="dk1"/>
              </a:solidFill>
              <a:latin typeface="Roche Sans Light"/>
              <a:ea typeface="Roche Sans Light"/>
              <a:cs typeface="Roche Sans Light"/>
              <a:sym typeface="Roche Sans Light"/>
            </a:endParaRPr>
          </a:p>
          <a:p>
            <a:pPr indent="-304800" lvl="0" marL="457200" rtl="0" algn="l">
              <a:lnSpc>
                <a:spcPct val="105000"/>
              </a:lnSpc>
              <a:spcBef>
                <a:spcPts val="0"/>
              </a:spcBef>
              <a:spcAft>
                <a:spcPts val="0"/>
              </a:spcAft>
              <a:buClr>
                <a:srgbClr val="0B41CD"/>
              </a:buClr>
              <a:buSzPts val="1200"/>
              <a:buFont typeface="Roche Sans Light"/>
              <a:buChar char="■"/>
            </a:pPr>
            <a:r>
              <a:rPr b="1" lang="en" sz="1400">
                <a:solidFill>
                  <a:srgbClr val="0B41CD"/>
                </a:solidFill>
                <a:latin typeface="Roche Sans"/>
                <a:ea typeface="Roche Sans"/>
                <a:cs typeface="Roche Sans"/>
                <a:sym typeface="Roche Sans"/>
              </a:rPr>
              <a:t>Cultural sensitivity:</a:t>
            </a:r>
            <a:r>
              <a:rPr lang="en" sz="1400">
                <a:solidFill>
                  <a:schemeClr val="dk1"/>
                </a:solidFill>
                <a:latin typeface="Roche Sans Light"/>
                <a:ea typeface="Roche Sans Light"/>
                <a:cs typeface="Roche Sans Light"/>
                <a:sym typeface="Roche Sans Light"/>
              </a:rPr>
              <a:t> Be culturally sensitive by avoiding stereotypes and ensuring respectful representation in all aspects of marketing efforts.</a:t>
            </a:r>
            <a:endParaRPr sz="1400">
              <a:solidFill>
                <a:schemeClr val="dk1"/>
              </a:solidFill>
              <a:latin typeface="Roche Sans Light"/>
              <a:ea typeface="Roche Sans Light"/>
              <a:cs typeface="Roche Sans Light"/>
              <a:sym typeface="Roche Sans Light"/>
            </a:endParaRPr>
          </a:p>
          <a:p>
            <a:pPr indent="-304800" lvl="0" marL="457200" rtl="0" algn="l">
              <a:lnSpc>
                <a:spcPct val="105000"/>
              </a:lnSpc>
              <a:spcBef>
                <a:spcPts val="0"/>
              </a:spcBef>
              <a:spcAft>
                <a:spcPts val="0"/>
              </a:spcAft>
              <a:buClr>
                <a:srgbClr val="0B41CD"/>
              </a:buClr>
              <a:buSzPts val="1200"/>
              <a:buFont typeface="Roche Sans Light"/>
              <a:buChar char="■"/>
            </a:pPr>
            <a:r>
              <a:rPr b="1" lang="en" sz="1400">
                <a:solidFill>
                  <a:srgbClr val="0B41CD"/>
                </a:solidFill>
                <a:latin typeface="Roche Sans"/>
                <a:ea typeface="Roche Sans"/>
                <a:cs typeface="Roche Sans"/>
                <a:sym typeface="Roche Sans"/>
              </a:rPr>
              <a:t>Consumer engagement:</a:t>
            </a:r>
            <a:r>
              <a:rPr lang="en" sz="1400">
                <a:solidFill>
                  <a:schemeClr val="dk1"/>
                </a:solidFill>
                <a:latin typeface="Roche Sans Light"/>
                <a:ea typeface="Roche Sans Light"/>
                <a:cs typeface="Roche Sans Light"/>
                <a:sym typeface="Roche Sans Light"/>
              </a:rPr>
              <a:t> Create a sense of belonging and connection by celebrating differences.</a:t>
            </a:r>
            <a:endParaRPr sz="1400">
              <a:solidFill>
                <a:schemeClr val="dk1"/>
              </a:solidFill>
              <a:latin typeface="Roche Sans Light"/>
              <a:ea typeface="Roche Sans Light"/>
              <a:cs typeface="Roche Sans Light"/>
              <a:sym typeface="Roche Sans Light"/>
            </a:endParaRPr>
          </a:p>
          <a:p>
            <a:pPr indent="-304800" lvl="0" marL="457200" rtl="0" algn="l">
              <a:lnSpc>
                <a:spcPct val="105000"/>
              </a:lnSpc>
              <a:spcBef>
                <a:spcPts val="0"/>
              </a:spcBef>
              <a:spcAft>
                <a:spcPts val="0"/>
              </a:spcAft>
              <a:buClr>
                <a:srgbClr val="0B41CD"/>
              </a:buClr>
              <a:buSzPts val="1200"/>
              <a:buFont typeface="Roche Sans Light"/>
              <a:buChar char="■"/>
            </a:pPr>
            <a:r>
              <a:rPr b="1" lang="en" sz="1400">
                <a:solidFill>
                  <a:srgbClr val="0B41CD"/>
                </a:solidFill>
                <a:latin typeface="Roche Sans"/>
                <a:ea typeface="Roche Sans"/>
                <a:cs typeface="Roche Sans"/>
                <a:sym typeface="Roche Sans"/>
              </a:rPr>
              <a:t>Business impact:</a:t>
            </a:r>
            <a:r>
              <a:rPr lang="en" sz="1400">
                <a:solidFill>
                  <a:schemeClr val="dk1"/>
                </a:solidFill>
                <a:latin typeface="Roche Sans Light"/>
                <a:ea typeface="Roche Sans Light"/>
                <a:cs typeface="Roche Sans Light"/>
                <a:sym typeface="Roche Sans Light"/>
              </a:rPr>
              <a:t> Bolster your company's image by reaching a wider audience, enhancing customer loyalty, and improving reputation through inclusive marketing.</a:t>
            </a:r>
            <a:endParaRPr sz="1400">
              <a:solidFill>
                <a:schemeClr val="dk1"/>
              </a:solidFill>
              <a:latin typeface="Roche Sans Light"/>
              <a:ea typeface="Roche Sans Light"/>
              <a:cs typeface="Roche Sans Light"/>
              <a:sym typeface="Roche Sans Light"/>
            </a:endParaRPr>
          </a:p>
          <a:p>
            <a:pPr indent="0" lvl="0" marL="0" rtl="0" algn="l">
              <a:lnSpc>
                <a:spcPct val="105000"/>
              </a:lnSpc>
              <a:spcBef>
                <a:spcPts val="400"/>
              </a:spcBef>
              <a:spcAft>
                <a:spcPts val="0"/>
              </a:spcAft>
              <a:buNone/>
            </a:pPr>
            <a:r>
              <a:t/>
            </a:r>
            <a:endParaRPr sz="1300">
              <a:solidFill>
                <a:schemeClr val="dk1"/>
              </a:solidFill>
              <a:latin typeface="Roche Sans Light"/>
              <a:ea typeface="Roche Sans Light"/>
              <a:cs typeface="Roche Sans Light"/>
              <a:sym typeface="Roche Sans Light"/>
            </a:endParaRPr>
          </a:p>
          <a:p>
            <a:pPr indent="0" lvl="0" marL="0" rtl="0" algn="l">
              <a:lnSpc>
                <a:spcPct val="105000"/>
              </a:lnSpc>
              <a:spcBef>
                <a:spcPts val="400"/>
              </a:spcBef>
              <a:spcAft>
                <a:spcPts val="300"/>
              </a:spcAft>
              <a:buNone/>
            </a:pPr>
            <a:r>
              <a:t/>
            </a:r>
            <a:endParaRPr sz="1400">
              <a:solidFill>
                <a:schemeClr val="dk1"/>
              </a:solidFill>
              <a:latin typeface="Roche Sans Light"/>
              <a:ea typeface="Roche Sans Light"/>
              <a:cs typeface="Roche Sans Light"/>
              <a:sym typeface="Roche Sans Light"/>
            </a:endParaRPr>
          </a:p>
        </p:txBody>
      </p:sp>
      <p:sp>
        <p:nvSpPr>
          <p:cNvPr id="258" name="Google Shape;258;g2eb78cca646_0_183:notes"/>
          <p:cNvSpPr txBox="1"/>
          <p:nvPr>
            <p:ph idx="3" type="hdr"/>
          </p:nvPr>
        </p:nvSpPr>
        <p:spPr>
          <a:xfrm>
            <a:off x="0" y="0"/>
            <a:ext cx="2971800" cy="45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Roche Sans"/>
              <a:buNone/>
            </a:pPr>
            <a:r>
              <a:t/>
            </a:r>
            <a:endParaRPr b="0" i="0" sz="1200" u="none" cap="none" strike="noStrike">
              <a:solidFill>
                <a:srgbClr val="000000"/>
              </a:solidFill>
              <a:latin typeface="Roche Sans"/>
              <a:ea typeface="Roche Sans"/>
              <a:cs typeface="Roche Sans"/>
              <a:sym typeface="Roche Sans"/>
            </a:endParaRPr>
          </a:p>
        </p:txBody>
      </p:sp>
      <p:sp>
        <p:nvSpPr>
          <p:cNvPr id="259" name="Google Shape;259;g2eb78cca646_0_183:notes"/>
          <p:cNvSpPr txBox="1"/>
          <p:nvPr>
            <p:ph idx="10" type="dt"/>
          </p:nvPr>
        </p:nvSpPr>
        <p:spPr>
          <a:xfrm>
            <a:off x="3884613" y="0"/>
            <a:ext cx="2971800" cy="458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Roche Sans"/>
              <a:buNone/>
            </a:pPr>
            <a:r>
              <a:rPr b="0" i="0" lang="en" sz="1200" u="none" cap="none" strike="noStrike">
                <a:solidFill>
                  <a:srgbClr val="000000"/>
                </a:solidFill>
                <a:latin typeface="Roche Sans"/>
                <a:ea typeface="Roche Sans"/>
                <a:cs typeface="Roche Sans"/>
                <a:sym typeface="Roche Sans"/>
              </a:rPr>
              <a:t>28.09.2023</a:t>
            </a:r>
            <a:endParaRPr b="0" i="0" sz="1200" u="none" cap="none" strike="noStrike">
              <a:solidFill>
                <a:srgbClr val="000000"/>
              </a:solidFill>
              <a:latin typeface="Roche Sans"/>
              <a:ea typeface="Roche Sans"/>
              <a:cs typeface="Roche Sans"/>
              <a:sym typeface="Roche Sans"/>
            </a:endParaRPr>
          </a:p>
        </p:txBody>
      </p:sp>
      <p:sp>
        <p:nvSpPr>
          <p:cNvPr id="260" name="Google Shape;260;g2eb78cca646_0_18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Roche Sans"/>
              <a:buNone/>
            </a:pPr>
            <a:r>
              <a:t/>
            </a:r>
            <a:endParaRPr b="0" i="0" sz="1200" u="none" cap="none" strike="noStrike">
              <a:solidFill>
                <a:srgbClr val="000000"/>
              </a:solidFill>
              <a:latin typeface="Roche Sans"/>
              <a:ea typeface="Roche Sans"/>
              <a:cs typeface="Roche Sans"/>
              <a:sym typeface="Roche Sans"/>
            </a:endParaRPr>
          </a:p>
        </p:txBody>
      </p:sp>
      <p:sp>
        <p:nvSpPr>
          <p:cNvPr id="261" name="Google Shape;261;g2eb78cca646_0_1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Roche Sans"/>
              <a:buNone/>
            </a:pPr>
            <a:fld id="{00000000-1234-1234-1234-123412341234}" type="slidenum">
              <a:rPr b="0" i="0" lang="en" sz="1200" u="none" cap="none" strike="noStrike">
                <a:solidFill>
                  <a:srgbClr val="000000"/>
                </a:solidFill>
                <a:latin typeface="Roche Sans"/>
                <a:ea typeface="Roche Sans"/>
                <a:cs typeface="Roche Sans"/>
                <a:sym typeface="Roche Sans"/>
              </a:rPr>
              <a:t>‹#›</a:t>
            </a:fld>
            <a:endParaRPr b="0" i="0" sz="1200" u="none" cap="none" strike="noStrike">
              <a:solidFill>
                <a:srgbClr val="000000"/>
              </a:solidFill>
              <a:latin typeface="Roche Sans"/>
              <a:ea typeface="Roche Sans"/>
              <a:cs typeface="Roche Sans"/>
              <a:sym typeface="Roche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a - Cover">
  <p:cSld name="TITLE_2_1">
    <p:bg>
      <p:bgPr>
        <a:solidFill>
          <a:srgbClr val="F5F5F2"/>
        </a:solidFill>
      </p:bgPr>
    </p:bg>
    <p:spTree>
      <p:nvGrpSpPr>
        <p:cNvPr id="124" name="Shape 124"/>
        <p:cNvGrpSpPr/>
        <p:nvPr/>
      </p:nvGrpSpPr>
      <p:grpSpPr>
        <a:xfrm>
          <a:off x="0" y="0"/>
          <a:ext cx="0" cy="0"/>
          <a:chOff x="0" y="0"/>
          <a:chExt cx="0" cy="0"/>
        </a:xfrm>
      </p:grpSpPr>
      <p:sp>
        <p:nvSpPr>
          <p:cNvPr id="125" name="Google Shape;125;p13"/>
          <p:cNvSpPr/>
          <p:nvPr/>
        </p:nvSpPr>
        <p:spPr>
          <a:xfrm>
            <a:off x="-75" y="-3375"/>
            <a:ext cx="9144000" cy="5150400"/>
          </a:xfrm>
          <a:prstGeom prst="rect">
            <a:avLst/>
          </a:prstGeom>
          <a:solidFill>
            <a:srgbClr val="F5F5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txBox="1"/>
          <p:nvPr>
            <p:ph type="ctrTitle"/>
          </p:nvPr>
        </p:nvSpPr>
        <p:spPr>
          <a:xfrm>
            <a:off x="4572000" y="1394801"/>
            <a:ext cx="4229100" cy="1581300"/>
          </a:xfrm>
          <a:prstGeom prst="rect">
            <a:avLst/>
          </a:prstGeom>
        </p:spPr>
        <p:txBody>
          <a:bodyPr anchorCtr="0" anchor="b" bIns="0" lIns="0" spcFirstLastPara="1" rIns="0" wrap="square" tIns="0">
            <a:noAutofit/>
          </a:bodyPr>
          <a:lstStyle>
            <a:lvl1pPr lvl="0">
              <a:lnSpc>
                <a:spcPct val="80000"/>
              </a:lnSpc>
              <a:spcBef>
                <a:spcPts val="0"/>
              </a:spcBef>
              <a:spcAft>
                <a:spcPts val="0"/>
              </a:spcAft>
              <a:buSzPts val="2800"/>
              <a:buNone/>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127" name="Google Shape;127;p13"/>
          <p:cNvSpPr txBox="1"/>
          <p:nvPr>
            <p:ph idx="1" type="subTitle"/>
          </p:nvPr>
        </p:nvSpPr>
        <p:spPr>
          <a:xfrm>
            <a:off x="4572100" y="3040033"/>
            <a:ext cx="4229100" cy="414900"/>
          </a:xfrm>
          <a:prstGeom prst="rect">
            <a:avLst/>
          </a:prstGeom>
        </p:spPr>
        <p:txBody>
          <a:bodyPr anchorCtr="0" anchor="t" bIns="0" lIns="0" spcFirstLastPara="1" rIns="0" wrap="square" tIns="0">
            <a:noAutofit/>
          </a:bodyPr>
          <a:lstStyle>
            <a:lvl1pPr lvl="0">
              <a:lnSpc>
                <a:spcPct val="100000"/>
              </a:lnSpc>
              <a:spcBef>
                <a:spcPts val="0"/>
              </a:spcBef>
              <a:spcAft>
                <a:spcPts val="0"/>
              </a:spcAft>
              <a:buSzPts val="1300"/>
              <a:buNone/>
              <a:defRPr sz="1300"/>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28" name="Google Shape;128;p13"/>
          <p:cNvSpPr/>
          <p:nvPr>
            <p:ph idx="2" type="pic"/>
          </p:nvPr>
        </p:nvSpPr>
        <p:spPr>
          <a:xfrm>
            <a:off x="0" y="-3450"/>
            <a:ext cx="4127100" cy="5150400"/>
          </a:xfrm>
          <a:prstGeom prst="rect">
            <a:avLst/>
          </a:prstGeom>
          <a:noFill/>
          <a:ln>
            <a:noFill/>
          </a:ln>
        </p:spPr>
      </p:sp>
      <p:pic>
        <p:nvPicPr>
          <p:cNvPr id="129" name="Google Shape;129;p13"/>
          <p:cNvPicPr preferRelativeResize="0"/>
          <p:nvPr/>
        </p:nvPicPr>
        <p:blipFill>
          <a:blip r:embed="rId2">
            <a:alphaModFix/>
          </a:blip>
          <a:stretch>
            <a:fillRect/>
          </a:stretch>
        </p:blipFill>
        <p:spPr>
          <a:xfrm>
            <a:off x="8288632" y="264809"/>
            <a:ext cx="598050" cy="321675"/>
          </a:xfrm>
          <a:prstGeom prst="rect">
            <a:avLst/>
          </a:prstGeom>
          <a:noFill/>
          <a:ln>
            <a:noFill/>
          </a:ln>
        </p:spPr>
      </p:pic>
      <p:sp>
        <p:nvSpPr>
          <p:cNvPr id="130" name="Google Shape;130;p13"/>
          <p:cNvSpPr txBox="1"/>
          <p:nvPr>
            <p:ph idx="3" type="subTitle"/>
          </p:nvPr>
        </p:nvSpPr>
        <p:spPr>
          <a:xfrm>
            <a:off x="4572100" y="3542642"/>
            <a:ext cx="4229100" cy="5226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1pPr>
            <a:lvl2pPr lvl="1">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2pPr>
            <a:lvl3pPr lvl="2">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3pPr>
            <a:lvl4pPr lvl="3">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4pPr>
            <a:lvl5pPr lvl="4">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5pPr>
            <a:lvl6pPr lvl="5">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6pPr>
            <a:lvl7pPr lvl="6">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7pPr>
            <a:lvl8pPr lvl="7">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8pPr>
            <a:lvl9pPr lvl="8">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9pPr>
          </a:lstStyle>
          <a:p/>
        </p:txBody>
      </p:sp>
      <p:sp>
        <p:nvSpPr>
          <p:cNvPr id="131" name="Google Shape;131;p13"/>
          <p:cNvSpPr txBox="1"/>
          <p:nvPr>
            <p:ph idx="4" type="subTitle"/>
          </p:nvPr>
        </p:nvSpPr>
        <p:spPr>
          <a:xfrm>
            <a:off x="4572100" y="4846784"/>
            <a:ext cx="4229100" cy="1800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1pPr>
            <a:lvl2pPr lvl="1">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2pPr>
            <a:lvl3pPr lvl="2">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3pPr>
            <a:lvl4pPr lvl="3">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4pPr>
            <a:lvl5pPr lvl="4">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5pPr>
            <a:lvl6pPr lvl="5">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6pPr>
            <a:lvl7pPr lvl="6">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7pPr>
            <a:lvl8pPr lvl="7">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8pPr>
            <a:lvl9pPr lvl="8">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9pPr>
          </a:lstStyle>
          <a:p/>
        </p:txBody>
      </p:sp>
    </p:spTree>
  </p:cSld>
  <p:clrMapOvr>
    <a:masterClrMapping/>
  </p:clrMapOvr>
  <p:extLst>
    <p:ext uri="{DCECCB84-F9BA-43D5-87BE-67443E8EF086}">
      <p15:sldGuideLst>
        <p15:guide id="1" pos="2880">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 Table of contents">
  <p:cSld name="SECTION_HEADER_2">
    <p:bg>
      <p:bgPr>
        <a:solidFill>
          <a:srgbClr val="F5F5F2"/>
        </a:solidFill>
      </p:bgPr>
    </p:bg>
    <p:spTree>
      <p:nvGrpSpPr>
        <p:cNvPr id="132" name="Shape 132"/>
        <p:cNvGrpSpPr/>
        <p:nvPr/>
      </p:nvGrpSpPr>
      <p:grpSpPr>
        <a:xfrm>
          <a:off x="0" y="0"/>
          <a:ext cx="0" cy="0"/>
          <a:chOff x="0" y="0"/>
          <a:chExt cx="0" cy="0"/>
        </a:xfrm>
      </p:grpSpPr>
      <p:sp>
        <p:nvSpPr>
          <p:cNvPr id="133" name="Google Shape;133;p14"/>
          <p:cNvSpPr/>
          <p:nvPr/>
        </p:nvSpPr>
        <p:spPr>
          <a:xfrm>
            <a:off x="-75" y="-3375"/>
            <a:ext cx="9144000" cy="5150400"/>
          </a:xfrm>
          <a:prstGeom prst="rect">
            <a:avLst/>
          </a:prstGeom>
          <a:solidFill>
            <a:srgbClr val="F5F5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4"/>
          <p:cNvSpPr txBox="1"/>
          <p:nvPr>
            <p:ph type="title"/>
          </p:nvPr>
        </p:nvSpPr>
        <p:spPr>
          <a:xfrm>
            <a:off x="571450" y="2150850"/>
            <a:ext cx="4304400" cy="841800"/>
          </a:xfrm>
          <a:prstGeom prst="rect">
            <a:avLst/>
          </a:prstGeom>
        </p:spPr>
        <p:txBody>
          <a:bodyPr anchorCtr="0" anchor="ctr" bIns="91425" lIns="91425" spcFirstLastPara="1" rIns="91425" wrap="square" tIns="91425">
            <a:normAutofit/>
          </a:bodyPr>
          <a:lstStyle>
            <a:lvl1pPr lvl="0">
              <a:spcBef>
                <a:spcPts val="0"/>
              </a:spcBef>
              <a:spcAft>
                <a:spcPts val="0"/>
              </a:spcAft>
              <a:buSzPts val="2200"/>
              <a:buNone/>
              <a:defRPr sz="2200"/>
            </a:lvl1pPr>
            <a:lvl2pPr lvl="1">
              <a:spcBef>
                <a:spcPts val="0"/>
              </a:spcBef>
              <a:spcAft>
                <a:spcPts val="0"/>
              </a:spcAft>
              <a:buSzPts val="2200"/>
              <a:buFont typeface="Roche Sans Medium"/>
              <a:buNone/>
              <a:defRPr sz="2200">
                <a:latin typeface="Roche Sans Medium"/>
                <a:ea typeface="Roche Sans Medium"/>
                <a:cs typeface="Roche Sans Medium"/>
                <a:sym typeface="Roche Sans Medium"/>
              </a:defRPr>
            </a:lvl2pPr>
            <a:lvl3pPr lvl="2">
              <a:spcBef>
                <a:spcPts val="0"/>
              </a:spcBef>
              <a:spcAft>
                <a:spcPts val="0"/>
              </a:spcAft>
              <a:buSzPts val="2200"/>
              <a:buFont typeface="Roche Sans Medium"/>
              <a:buNone/>
              <a:defRPr sz="2200">
                <a:latin typeface="Roche Sans Medium"/>
                <a:ea typeface="Roche Sans Medium"/>
                <a:cs typeface="Roche Sans Medium"/>
                <a:sym typeface="Roche Sans Medium"/>
              </a:defRPr>
            </a:lvl3pPr>
            <a:lvl4pPr lvl="3">
              <a:spcBef>
                <a:spcPts val="0"/>
              </a:spcBef>
              <a:spcAft>
                <a:spcPts val="0"/>
              </a:spcAft>
              <a:buSzPts val="2200"/>
              <a:buFont typeface="Roche Sans Medium"/>
              <a:buNone/>
              <a:defRPr sz="2200">
                <a:latin typeface="Roche Sans Medium"/>
                <a:ea typeface="Roche Sans Medium"/>
                <a:cs typeface="Roche Sans Medium"/>
                <a:sym typeface="Roche Sans Medium"/>
              </a:defRPr>
            </a:lvl4pPr>
            <a:lvl5pPr lvl="4">
              <a:spcBef>
                <a:spcPts val="0"/>
              </a:spcBef>
              <a:spcAft>
                <a:spcPts val="0"/>
              </a:spcAft>
              <a:buSzPts val="2200"/>
              <a:buFont typeface="Roche Sans Medium"/>
              <a:buNone/>
              <a:defRPr sz="2200">
                <a:latin typeface="Roche Sans Medium"/>
                <a:ea typeface="Roche Sans Medium"/>
                <a:cs typeface="Roche Sans Medium"/>
                <a:sym typeface="Roche Sans Medium"/>
              </a:defRPr>
            </a:lvl5pPr>
            <a:lvl6pPr lvl="5">
              <a:spcBef>
                <a:spcPts val="0"/>
              </a:spcBef>
              <a:spcAft>
                <a:spcPts val="0"/>
              </a:spcAft>
              <a:buSzPts val="2200"/>
              <a:buFont typeface="Roche Sans Medium"/>
              <a:buNone/>
              <a:defRPr sz="2200">
                <a:latin typeface="Roche Sans Medium"/>
                <a:ea typeface="Roche Sans Medium"/>
                <a:cs typeface="Roche Sans Medium"/>
                <a:sym typeface="Roche Sans Medium"/>
              </a:defRPr>
            </a:lvl6pPr>
            <a:lvl7pPr lvl="6">
              <a:spcBef>
                <a:spcPts val="0"/>
              </a:spcBef>
              <a:spcAft>
                <a:spcPts val="0"/>
              </a:spcAft>
              <a:buSzPts val="2200"/>
              <a:buFont typeface="Roche Sans Medium"/>
              <a:buNone/>
              <a:defRPr sz="2200">
                <a:latin typeface="Roche Sans Medium"/>
                <a:ea typeface="Roche Sans Medium"/>
                <a:cs typeface="Roche Sans Medium"/>
                <a:sym typeface="Roche Sans Medium"/>
              </a:defRPr>
            </a:lvl7pPr>
            <a:lvl8pPr lvl="7">
              <a:spcBef>
                <a:spcPts val="0"/>
              </a:spcBef>
              <a:spcAft>
                <a:spcPts val="0"/>
              </a:spcAft>
              <a:buSzPts val="2200"/>
              <a:buFont typeface="Roche Sans Medium"/>
              <a:buNone/>
              <a:defRPr sz="2200">
                <a:latin typeface="Roche Sans Medium"/>
                <a:ea typeface="Roche Sans Medium"/>
                <a:cs typeface="Roche Sans Medium"/>
                <a:sym typeface="Roche Sans Medium"/>
              </a:defRPr>
            </a:lvl8pPr>
            <a:lvl9pPr lvl="8">
              <a:spcBef>
                <a:spcPts val="0"/>
              </a:spcBef>
              <a:spcAft>
                <a:spcPts val="0"/>
              </a:spcAft>
              <a:buSzPts val="2200"/>
              <a:buFont typeface="Roche Sans Medium"/>
              <a:buNone/>
              <a:defRPr sz="2200">
                <a:latin typeface="Roche Sans Medium"/>
                <a:ea typeface="Roche Sans Medium"/>
                <a:cs typeface="Roche Sans Medium"/>
                <a:sym typeface="Roche Sans Medium"/>
              </a:defRPr>
            </a:lvl9pPr>
          </a:lstStyle>
          <a:p/>
        </p:txBody>
      </p:sp>
      <p:cxnSp>
        <p:nvCxnSpPr>
          <p:cNvPr id="135" name="Google Shape;135;p14"/>
          <p:cNvCxnSpPr/>
          <p:nvPr/>
        </p:nvCxnSpPr>
        <p:spPr>
          <a:xfrm flipH="1">
            <a:off x="2805632" y="2571748"/>
            <a:ext cx="2222400" cy="2573400"/>
          </a:xfrm>
          <a:prstGeom prst="straightConnector1">
            <a:avLst/>
          </a:prstGeom>
          <a:noFill/>
          <a:ln cap="flat" cmpd="sng" w="9525">
            <a:solidFill>
              <a:schemeClr val="dk1"/>
            </a:solidFill>
            <a:prstDash val="solid"/>
            <a:round/>
            <a:headEnd len="med" w="med" type="none"/>
            <a:tailEnd len="med" w="med" type="none"/>
          </a:ln>
        </p:spPr>
      </p:cxnSp>
      <p:cxnSp>
        <p:nvCxnSpPr>
          <p:cNvPr id="136" name="Google Shape;136;p14"/>
          <p:cNvCxnSpPr/>
          <p:nvPr/>
        </p:nvCxnSpPr>
        <p:spPr>
          <a:xfrm>
            <a:off x="2792028" y="-4750"/>
            <a:ext cx="2236200" cy="2576400"/>
          </a:xfrm>
          <a:prstGeom prst="straightConnector1">
            <a:avLst/>
          </a:prstGeom>
          <a:noFill/>
          <a:ln cap="flat" cmpd="sng" w="9525">
            <a:solidFill>
              <a:schemeClr val="dk1"/>
            </a:solidFill>
            <a:prstDash val="solid"/>
            <a:round/>
            <a:headEnd len="med" w="med" type="none"/>
            <a:tailEnd len="med" w="med" type="none"/>
          </a:ln>
        </p:spPr>
      </p:cxnSp>
      <p:cxnSp>
        <p:nvCxnSpPr>
          <p:cNvPr id="137" name="Google Shape;137;p14"/>
          <p:cNvCxnSpPr/>
          <p:nvPr/>
        </p:nvCxnSpPr>
        <p:spPr>
          <a:xfrm>
            <a:off x="5039800" y="-3000"/>
            <a:ext cx="0" cy="5160300"/>
          </a:xfrm>
          <a:prstGeom prst="straightConnector1">
            <a:avLst/>
          </a:prstGeom>
          <a:noFill/>
          <a:ln cap="flat" cmpd="sng" w="9525">
            <a:solidFill>
              <a:schemeClr val="dk1"/>
            </a:solidFill>
            <a:prstDash val="solid"/>
            <a:round/>
            <a:headEnd len="med" w="med" type="none"/>
            <a:tailEnd len="med" w="med" type="none"/>
          </a:ln>
        </p:spPr>
      </p:cxnSp>
      <p:sp>
        <p:nvSpPr>
          <p:cNvPr id="138" name="Google Shape;138;p14"/>
          <p:cNvSpPr txBox="1"/>
          <p:nvPr>
            <p:ph idx="1" type="body"/>
          </p:nvPr>
        </p:nvSpPr>
        <p:spPr>
          <a:xfrm>
            <a:off x="5641200" y="586475"/>
            <a:ext cx="3159900" cy="3937800"/>
          </a:xfrm>
          <a:prstGeom prst="rect">
            <a:avLst/>
          </a:prstGeom>
        </p:spPr>
        <p:txBody>
          <a:bodyPr anchorCtr="0" anchor="ctr" bIns="0" lIns="0" spcFirstLastPara="1" rIns="0" wrap="square" tIns="0">
            <a:noAutofit/>
          </a:bodyPr>
          <a:lstStyle>
            <a:lvl1pPr indent="-317500" lvl="0" marL="457200">
              <a:lnSpc>
                <a:spcPct val="130000"/>
              </a:lnSpc>
              <a:spcBef>
                <a:spcPts val="0"/>
              </a:spcBef>
              <a:spcAft>
                <a:spcPts val="0"/>
              </a:spcAft>
              <a:buClr>
                <a:srgbClr val="000000"/>
              </a:buClr>
              <a:buSzPts val="1400"/>
              <a:buChar char="●"/>
              <a:defRPr sz="1400"/>
            </a:lvl1pPr>
            <a:lvl2pPr indent="-298450" lvl="1" marL="914400">
              <a:lnSpc>
                <a:spcPct val="100000"/>
              </a:lnSpc>
              <a:spcBef>
                <a:spcPts val="800"/>
              </a:spcBef>
              <a:spcAft>
                <a:spcPts val="0"/>
              </a:spcAft>
              <a:buClr>
                <a:srgbClr val="000000"/>
              </a:buClr>
              <a:buSzPts val="1100"/>
              <a:buChar char="■"/>
              <a:defRPr/>
            </a:lvl2pPr>
            <a:lvl3pPr indent="-298450" lvl="2" marL="1371600">
              <a:lnSpc>
                <a:spcPct val="100000"/>
              </a:lnSpc>
              <a:spcBef>
                <a:spcPts val="800"/>
              </a:spcBef>
              <a:spcAft>
                <a:spcPts val="0"/>
              </a:spcAft>
              <a:buClr>
                <a:srgbClr val="000000"/>
              </a:buClr>
              <a:buSzPts val="1100"/>
              <a:buChar char="■"/>
              <a:defRPr/>
            </a:lvl3pPr>
            <a:lvl4pPr indent="-298450" lvl="3" marL="1828800">
              <a:lnSpc>
                <a:spcPct val="100000"/>
              </a:lnSpc>
              <a:spcBef>
                <a:spcPts val="800"/>
              </a:spcBef>
              <a:spcAft>
                <a:spcPts val="0"/>
              </a:spcAft>
              <a:buClr>
                <a:schemeClr val="dk1"/>
              </a:buClr>
              <a:buSzPts val="1100"/>
              <a:buChar char="■"/>
              <a:defRPr/>
            </a:lvl4pPr>
            <a:lvl5pPr indent="-298450" lvl="4" marL="2286000">
              <a:lnSpc>
                <a:spcPct val="100000"/>
              </a:lnSpc>
              <a:spcBef>
                <a:spcPts val="800"/>
              </a:spcBef>
              <a:spcAft>
                <a:spcPts val="0"/>
              </a:spcAft>
              <a:buClr>
                <a:schemeClr val="dk1"/>
              </a:buClr>
              <a:buSzPts val="1100"/>
              <a:buChar char="■"/>
              <a:defRPr/>
            </a:lvl5pPr>
            <a:lvl6pPr indent="-298450" lvl="5" marL="2743200">
              <a:lnSpc>
                <a:spcPct val="100000"/>
              </a:lnSpc>
              <a:spcBef>
                <a:spcPts val="800"/>
              </a:spcBef>
              <a:spcAft>
                <a:spcPts val="0"/>
              </a:spcAft>
              <a:buClr>
                <a:schemeClr val="dk1"/>
              </a:buClr>
              <a:buSzPts val="1100"/>
              <a:buChar char="■"/>
              <a:defRPr/>
            </a:lvl6pPr>
            <a:lvl7pPr indent="-298450" lvl="6" marL="3200400">
              <a:lnSpc>
                <a:spcPct val="100000"/>
              </a:lnSpc>
              <a:spcBef>
                <a:spcPts val="800"/>
              </a:spcBef>
              <a:spcAft>
                <a:spcPts val="0"/>
              </a:spcAft>
              <a:buClr>
                <a:schemeClr val="dk1"/>
              </a:buClr>
              <a:buSzPts val="1100"/>
              <a:buChar char="■"/>
              <a:defRPr/>
            </a:lvl7pPr>
            <a:lvl8pPr indent="-298450" lvl="7" marL="3657600">
              <a:lnSpc>
                <a:spcPct val="100000"/>
              </a:lnSpc>
              <a:spcBef>
                <a:spcPts val="800"/>
              </a:spcBef>
              <a:spcAft>
                <a:spcPts val="0"/>
              </a:spcAft>
              <a:buClr>
                <a:schemeClr val="dk1"/>
              </a:buClr>
              <a:buSzPts val="1100"/>
              <a:buChar char="■"/>
              <a:defRPr/>
            </a:lvl8pPr>
            <a:lvl9pPr indent="-298450" lvl="8" marL="4114800">
              <a:lnSpc>
                <a:spcPct val="100000"/>
              </a:lnSpc>
              <a:spcBef>
                <a:spcPts val="800"/>
              </a:spcBef>
              <a:spcAft>
                <a:spcPts val="800"/>
              </a:spcAft>
              <a:buClr>
                <a:schemeClr val="dk1"/>
              </a:buClr>
              <a:buSzPts val="1100"/>
              <a:buChar char="■"/>
              <a:defRPr/>
            </a:lvl9pPr>
          </a:lstStyle>
          <a:p/>
        </p:txBody>
      </p:sp>
      <p:pic>
        <p:nvPicPr>
          <p:cNvPr id="139" name="Google Shape;139;p14"/>
          <p:cNvPicPr preferRelativeResize="0"/>
          <p:nvPr/>
        </p:nvPicPr>
        <p:blipFill>
          <a:blip r:embed="rId2">
            <a:alphaModFix/>
          </a:blip>
          <a:stretch>
            <a:fillRect/>
          </a:stretch>
        </p:blipFill>
        <p:spPr>
          <a:xfrm>
            <a:off x="8288632" y="264809"/>
            <a:ext cx="598050" cy="3216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8 - Quote (short)">
  <p:cSld name="TITLE_AND_BODY_2_1_1_1">
    <p:spTree>
      <p:nvGrpSpPr>
        <p:cNvPr id="140" name="Shape 140"/>
        <p:cNvGrpSpPr/>
        <p:nvPr/>
      </p:nvGrpSpPr>
      <p:grpSpPr>
        <a:xfrm>
          <a:off x="0" y="0"/>
          <a:ext cx="0" cy="0"/>
          <a:chOff x="0" y="0"/>
          <a:chExt cx="0" cy="0"/>
        </a:xfrm>
      </p:grpSpPr>
      <p:sp>
        <p:nvSpPr>
          <p:cNvPr id="141" name="Google Shape;141;p15"/>
          <p:cNvSpPr txBox="1"/>
          <p:nvPr>
            <p:ph idx="1" type="subTitle"/>
          </p:nvPr>
        </p:nvSpPr>
        <p:spPr>
          <a:xfrm>
            <a:off x="3826350" y="1442675"/>
            <a:ext cx="4974600" cy="2546700"/>
          </a:xfrm>
          <a:prstGeom prst="rect">
            <a:avLst/>
          </a:prstGeom>
        </p:spPr>
        <p:txBody>
          <a:bodyPr anchorCtr="0" anchor="b" bIns="0" lIns="0" spcFirstLastPara="1" rIns="0" wrap="square" tIns="0">
            <a:normAutofit/>
          </a:bodyPr>
          <a:lstStyle>
            <a:lvl1pPr lvl="0">
              <a:lnSpc>
                <a:spcPct val="100000"/>
              </a:lnSpc>
              <a:spcBef>
                <a:spcPts val="0"/>
              </a:spcBef>
              <a:spcAft>
                <a:spcPts val="0"/>
              </a:spcAft>
              <a:buClr>
                <a:srgbClr val="000000"/>
              </a:buClr>
              <a:buSzPts val="2000"/>
              <a:buFont typeface="Roche Serif Light"/>
              <a:buNone/>
              <a:defRPr i="1" sz="2000">
                <a:solidFill>
                  <a:srgbClr val="000000"/>
                </a:solidFill>
                <a:latin typeface="Roche Serif Light"/>
                <a:ea typeface="Roche Serif Light"/>
                <a:cs typeface="Roche Serif Light"/>
                <a:sym typeface="Roche Serif Light"/>
              </a:defRPr>
            </a:lvl1pPr>
            <a:lvl2pPr lvl="1">
              <a:spcBef>
                <a:spcPts val="0"/>
              </a:spcBef>
              <a:spcAft>
                <a:spcPts val="0"/>
              </a:spcAft>
              <a:buClr>
                <a:srgbClr val="000000"/>
              </a:buClr>
              <a:buSzPts val="2400"/>
              <a:buFont typeface="Roche Serif Light"/>
              <a:buNone/>
              <a:defRPr sz="2400">
                <a:solidFill>
                  <a:srgbClr val="000000"/>
                </a:solidFill>
                <a:latin typeface="Roche Serif Light"/>
                <a:ea typeface="Roche Serif Light"/>
                <a:cs typeface="Roche Serif Light"/>
                <a:sym typeface="Roche Serif Light"/>
              </a:defRPr>
            </a:lvl2pPr>
            <a:lvl3pPr lvl="2">
              <a:spcBef>
                <a:spcPts val="0"/>
              </a:spcBef>
              <a:spcAft>
                <a:spcPts val="0"/>
              </a:spcAft>
              <a:buClr>
                <a:srgbClr val="000000"/>
              </a:buClr>
              <a:buSzPts val="2400"/>
              <a:buFont typeface="Roche Serif Light"/>
              <a:buNone/>
              <a:defRPr sz="2400">
                <a:solidFill>
                  <a:srgbClr val="000000"/>
                </a:solidFill>
                <a:latin typeface="Roche Serif Light"/>
                <a:ea typeface="Roche Serif Light"/>
                <a:cs typeface="Roche Serif Light"/>
                <a:sym typeface="Roche Serif Light"/>
              </a:defRPr>
            </a:lvl3pPr>
            <a:lvl4pPr lvl="3">
              <a:spcBef>
                <a:spcPts val="0"/>
              </a:spcBef>
              <a:spcAft>
                <a:spcPts val="0"/>
              </a:spcAft>
              <a:buClr>
                <a:srgbClr val="000000"/>
              </a:buClr>
              <a:buSzPts val="2400"/>
              <a:buFont typeface="Roche Serif Light"/>
              <a:buNone/>
              <a:defRPr sz="2400">
                <a:solidFill>
                  <a:srgbClr val="000000"/>
                </a:solidFill>
                <a:latin typeface="Roche Serif Light"/>
                <a:ea typeface="Roche Serif Light"/>
                <a:cs typeface="Roche Serif Light"/>
                <a:sym typeface="Roche Serif Light"/>
              </a:defRPr>
            </a:lvl4pPr>
            <a:lvl5pPr lvl="4">
              <a:spcBef>
                <a:spcPts val="0"/>
              </a:spcBef>
              <a:spcAft>
                <a:spcPts val="0"/>
              </a:spcAft>
              <a:buClr>
                <a:srgbClr val="000000"/>
              </a:buClr>
              <a:buSzPts val="2400"/>
              <a:buFont typeface="Roche Serif Light"/>
              <a:buNone/>
              <a:defRPr sz="2400">
                <a:solidFill>
                  <a:srgbClr val="000000"/>
                </a:solidFill>
                <a:latin typeface="Roche Serif Light"/>
                <a:ea typeface="Roche Serif Light"/>
                <a:cs typeface="Roche Serif Light"/>
                <a:sym typeface="Roche Serif Light"/>
              </a:defRPr>
            </a:lvl5pPr>
            <a:lvl6pPr lvl="5">
              <a:spcBef>
                <a:spcPts val="0"/>
              </a:spcBef>
              <a:spcAft>
                <a:spcPts val="0"/>
              </a:spcAft>
              <a:buClr>
                <a:srgbClr val="000000"/>
              </a:buClr>
              <a:buSzPts val="2400"/>
              <a:buFont typeface="Roche Serif Light"/>
              <a:buNone/>
              <a:defRPr sz="2400">
                <a:solidFill>
                  <a:srgbClr val="000000"/>
                </a:solidFill>
                <a:latin typeface="Roche Serif Light"/>
                <a:ea typeface="Roche Serif Light"/>
                <a:cs typeface="Roche Serif Light"/>
                <a:sym typeface="Roche Serif Light"/>
              </a:defRPr>
            </a:lvl6pPr>
            <a:lvl7pPr lvl="6">
              <a:spcBef>
                <a:spcPts val="0"/>
              </a:spcBef>
              <a:spcAft>
                <a:spcPts val="0"/>
              </a:spcAft>
              <a:buClr>
                <a:srgbClr val="000000"/>
              </a:buClr>
              <a:buSzPts val="2400"/>
              <a:buFont typeface="Roche Serif Light"/>
              <a:buNone/>
              <a:defRPr sz="2400">
                <a:solidFill>
                  <a:srgbClr val="000000"/>
                </a:solidFill>
                <a:latin typeface="Roche Serif Light"/>
                <a:ea typeface="Roche Serif Light"/>
                <a:cs typeface="Roche Serif Light"/>
                <a:sym typeface="Roche Serif Light"/>
              </a:defRPr>
            </a:lvl7pPr>
            <a:lvl8pPr lvl="7">
              <a:spcBef>
                <a:spcPts val="0"/>
              </a:spcBef>
              <a:spcAft>
                <a:spcPts val="0"/>
              </a:spcAft>
              <a:buClr>
                <a:srgbClr val="000000"/>
              </a:buClr>
              <a:buSzPts val="2400"/>
              <a:buFont typeface="Roche Serif Light"/>
              <a:buNone/>
              <a:defRPr sz="2400">
                <a:solidFill>
                  <a:srgbClr val="000000"/>
                </a:solidFill>
                <a:latin typeface="Roche Serif Light"/>
                <a:ea typeface="Roche Serif Light"/>
                <a:cs typeface="Roche Serif Light"/>
                <a:sym typeface="Roche Serif Light"/>
              </a:defRPr>
            </a:lvl8pPr>
            <a:lvl9pPr lvl="8">
              <a:spcBef>
                <a:spcPts val="0"/>
              </a:spcBef>
              <a:spcAft>
                <a:spcPts val="0"/>
              </a:spcAft>
              <a:buClr>
                <a:srgbClr val="000000"/>
              </a:buClr>
              <a:buSzPts val="2400"/>
              <a:buFont typeface="Roche Serif Light"/>
              <a:buNone/>
              <a:defRPr sz="2400">
                <a:solidFill>
                  <a:srgbClr val="000000"/>
                </a:solidFill>
                <a:latin typeface="Roche Serif Light"/>
                <a:ea typeface="Roche Serif Light"/>
                <a:cs typeface="Roche Serif Light"/>
                <a:sym typeface="Roche Serif Light"/>
              </a:defRPr>
            </a:lvl9pPr>
          </a:lstStyle>
          <a:p/>
        </p:txBody>
      </p:sp>
      <p:sp>
        <p:nvSpPr>
          <p:cNvPr id="142" name="Google Shape;142;p15"/>
          <p:cNvSpPr txBox="1"/>
          <p:nvPr>
            <p:ph idx="2" type="subTitle"/>
          </p:nvPr>
        </p:nvSpPr>
        <p:spPr>
          <a:xfrm>
            <a:off x="3826350" y="3989525"/>
            <a:ext cx="4974600" cy="297900"/>
          </a:xfrm>
          <a:prstGeom prst="rect">
            <a:avLst/>
          </a:prstGeom>
        </p:spPr>
        <p:txBody>
          <a:bodyPr anchorCtr="0" anchor="b" bIns="0" lIns="0" spcFirstLastPara="1" rIns="0" wrap="square" tIns="0">
            <a:normAutofit/>
          </a:bodyPr>
          <a:lstStyle>
            <a:lvl1pPr lvl="0">
              <a:spcBef>
                <a:spcPts val="0"/>
              </a:spcBef>
              <a:spcAft>
                <a:spcPts val="0"/>
              </a:spcAft>
              <a:buClr>
                <a:srgbClr val="000000"/>
              </a:buClr>
              <a:buSzPts val="1400"/>
              <a:buFont typeface="Roche Sans Light"/>
              <a:buNone/>
              <a:defRPr sz="1400">
                <a:solidFill>
                  <a:srgbClr val="000000"/>
                </a:solidFill>
                <a:latin typeface="Roche Sans Light"/>
                <a:ea typeface="Roche Sans Light"/>
                <a:cs typeface="Roche Sans Light"/>
                <a:sym typeface="Roche Sans Light"/>
              </a:defRPr>
            </a:lvl1pPr>
            <a:lvl2pPr lvl="1">
              <a:spcBef>
                <a:spcPts val="0"/>
              </a:spcBef>
              <a:spcAft>
                <a:spcPts val="0"/>
              </a:spcAft>
              <a:buClr>
                <a:srgbClr val="000000"/>
              </a:buClr>
              <a:buSzPts val="1100"/>
              <a:buNone/>
              <a:defRPr>
                <a:solidFill>
                  <a:srgbClr val="000000"/>
                </a:solidFill>
              </a:defRPr>
            </a:lvl2pPr>
            <a:lvl3pPr lvl="2">
              <a:spcBef>
                <a:spcPts val="0"/>
              </a:spcBef>
              <a:spcAft>
                <a:spcPts val="0"/>
              </a:spcAft>
              <a:buClr>
                <a:srgbClr val="000000"/>
              </a:buClr>
              <a:buSzPts val="1100"/>
              <a:buNone/>
              <a:defRPr>
                <a:solidFill>
                  <a:srgbClr val="000000"/>
                </a:solidFill>
              </a:defRPr>
            </a:lvl3pPr>
            <a:lvl4pPr lvl="3">
              <a:spcBef>
                <a:spcPts val="0"/>
              </a:spcBef>
              <a:spcAft>
                <a:spcPts val="0"/>
              </a:spcAft>
              <a:buClr>
                <a:srgbClr val="000000"/>
              </a:buClr>
              <a:buSzPts val="1100"/>
              <a:buNone/>
              <a:defRPr>
                <a:solidFill>
                  <a:srgbClr val="000000"/>
                </a:solidFill>
              </a:defRPr>
            </a:lvl4pPr>
            <a:lvl5pPr lvl="4">
              <a:spcBef>
                <a:spcPts val="0"/>
              </a:spcBef>
              <a:spcAft>
                <a:spcPts val="0"/>
              </a:spcAft>
              <a:buClr>
                <a:srgbClr val="000000"/>
              </a:buClr>
              <a:buSzPts val="1100"/>
              <a:buNone/>
              <a:defRPr>
                <a:solidFill>
                  <a:srgbClr val="000000"/>
                </a:solidFill>
              </a:defRPr>
            </a:lvl5pPr>
            <a:lvl6pPr lvl="5">
              <a:spcBef>
                <a:spcPts val="0"/>
              </a:spcBef>
              <a:spcAft>
                <a:spcPts val="0"/>
              </a:spcAft>
              <a:buClr>
                <a:srgbClr val="000000"/>
              </a:buClr>
              <a:buSzPts val="1100"/>
              <a:buNone/>
              <a:defRPr>
                <a:solidFill>
                  <a:srgbClr val="000000"/>
                </a:solidFill>
              </a:defRPr>
            </a:lvl6pPr>
            <a:lvl7pPr lvl="6">
              <a:spcBef>
                <a:spcPts val="0"/>
              </a:spcBef>
              <a:spcAft>
                <a:spcPts val="0"/>
              </a:spcAft>
              <a:buClr>
                <a:srgbClr val="000000"/>
              </a:buClr>
              <a:buSzPts val="1100"/>
              <a:buNone/>
              <a:defRPr>
                <a:solidFill>
                  <a:srgbClr val="000000"/>
                </a:solidFill>
              </a:defRPr>
            </a:lvl7pPr>
            <a:lvl8pPr lvl="7">
              <a:spcBef>
                <a:spcPts val="0"/>
              </a:spcBef>
              <a:spcAft>
                <a:spcPts val="0"/>
              </a:spcAft>
              <a:buClr>
                <a:srgbClr val="000000"/>
              </a:buClr>
              <a:buSzPts val="1100"/>
              <a:buNone/>
              <a:defRPr>
                <a:solidFill>
                  <a:srgbClr val="000000"/>
                </a:solidFill>
              </a:defRPr>
            </a:lvl8pPr>
            <a:lvl9pPr lvl="8">
              <a:spcBef>
                <a:spcPts val="0"/>
              </a:spcBef>
              <a:spcAft>
                <a:spcPts val="0"/>
              </a:spcAft>
              <a:buClr>
                <a:srgbClr val="000000"/>
              </a:buClr>
              <a:buSzPts val="1100"/>
              <a:buNone/>
              <a:defRPr>
                <a:solidFill>
                  <a:srgbClr val="000000"/>
                </a:solidFill>
              </a:defRPr>
            </a:lvl9pPr>
          </a:lstStyle>
          <a:p/>
        </p:txBody>
      </p:sp>
      <p:sp>
        <p:nvSpPr>
          <p:cNvPr id="143" name="Google Shape;143;p15"/>
          <p:cNvSpPr/>
          <p:nvPr>
            <p:ph idx="3" type="pic"/>
          </p:nvPr>
        </p:nvSpPr>
        <p:spPr>
          <a:xfrm>
            <a:off x="0" y="1442675"/>
            <a:ext cx="3345600" cy="28446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a - Title and 1 column">
  <p:cSld name="TITLE_AND_BODY_1">
    <p:spTree>
      <p:nvGrpSpPr>
        <p:cNvPr id="144" name="Shape 144"/>
        <p:cNvGrpSpPr/>
        <p:nvPr/>
      </p:nvGrpSpPr>
      <p:grpSpPr>
        <a:xfrm>
          <a:off x="0" y="0"/>
          <a:ext cx="0" cy="0"/>
          <a:chOff x="0" y="0"/>
          <a:chExt cx="0" cy="0"/>
        </a:xfrm>
      </p:grpSpPr>
      <p:sp>
        <p:nvSpPr>
          <p:cNvPr id="145" name="Google Shape;145;p16"/>
          <p:cNvSpPr txBox="1"/>
          <p:nvPr>
            <p:ph type="title"/>
          </p:nvPr>
        </p:nvSpPr>
        <p:spPr>
          <a:xfrm>
            <a:off x="571450" y="432675"/>
            <a:ext cx="7431600" cy="381600"/>
          </a:xfrm>
          <a:prstGeom prst="rect">
            <a:avLst/>
          </a:prstGeom>
        </p:spPr>
        <p:txBody>
          <a:bodyPr anchorCtr="0" anchor="t" bIns="91425" lIns="0" spcFirstLastPara="1" rIns="91425" wrap="square" tIns="91425">
            <a:noAutofit/>
          </a:bodyPr>
          <a:lstStyle>
            <a:lvl1pPr lvl="0">
              <a:spcBef>
                <a:spcPts val="0"/>
              </a:spcBef>
              <a:spcAft>
                <a:spcPts val="0"/>
              </a:spcAft>
              <a:buSzPts val="2200"/>
              <a:buFont typeface="Roche Sans Medium"/>
              <a:buNone/>
              <a:defRPr sz="2200">
                <a:latin typeface="Roche Sans Medium"/>
                <a:ea typeface="Roche Sans Medium"/>
                <a:cs typeface="Roche Sans Medium"/>
                <a:sym typeface="Roche Sans Medium"/>
              </a:defRPr>
            </a:lvl1pPr>
            <a:lvl2pPr lvl="1">
              <a:spcBef>
                <a:spcPts val="0"/>
              </a:spcBef>
              <a:spcAft>
                <a:spcPts val="0"/>
              </a:spcAft>
              <a:buClr>
                <a:schemeClr val="dk1"/>
              </a:buClr>
              <a:buSzPts val="2800"/>
              <a:buNone/>
              <a:defRPr>
                <a:solidFill>
                  <a:schemeClr val="dk1"/>
                </a:solidFill>
              </a:defRPr>
            </a:lvl2pPr>
            <a:lvl3pPr lvl="2">
              <a:spcBef>
                <a:spcPts val="0"/>
              </a:spcBef>
              <a:spcAft>
                <a:spcPts val="0"/>
              </a:spcAft>
              <a:buClr>
                <a:schemeClr val="dk1"/>
              </a:buClr>
              <a:buSzPts val="2800"/>
              <a:buNone/>
              <a:defRPr>
                <a:solidFill>
                  <a:schemeClr val="dk1"/>
                </a:solidFill>
              </a:defRPr>
            </a:lvl3pPr>
            <a:lvl4pPr lvl="3">
              <a:spcBef>
                <a:spcPts val="0"/>
              </a:spcBef>
              <a:spcAft>
                <a:spcPts val="0"/>
              </a:spcAft>
              <a:buClr>
                <a:schemeClr val="dk1"/>
              </a:buClr>
              <a:buSzPts val="2800"/>
              <a:buNone/>
              <a:defRPr>
                <a:solidFill>
                  <a:schemeClr val="dk1"/>
                </a:solidFill>
              </a:defRPr>
            </a:lvl4pPr>
            <a:lvl5pPr lvl="4">
              <a:spcBef>
                <a:spcPts val="0"/>
              </a:spcBef>
              <a:spcAft>
                <a:spcPts val="0"/>
              </a:spcAft>
              <a:buClr>
                <a:schemeClr val="dk1"/>
              </a:buClr>
              <a:buSzPts val="2800"/>
              <a:buNone/>
              <a:defRPr>
                <a:solidFill>
                  <a:schemeClr val="dk1"/>
                </a:solidFill>
              </a:defRPr>
            </a:lvl5pPr>
            <a:lvl6pPr lvl="5">
              <a:spcBef>
                <a:spcPts val="0"/>
              </a:spcBef>
              <a:spcAft>
                <a:spcPts val="0"/>
              </a:spcAft>
              <a:buClr>
                <a:schemeClr val="dk1"/>
              </a:buClr>
              <a:buSzPts val="2800"/>
              <a:buNone/>
              <a:defRPr>
                <a:solidFill>
                  <a:schemeClr val="dk1"/>
                </a:solidFill>
              </a:defRPr>
            </a:lvl6pPr>
            <a:lvl7pPr lvl="6">
              <a:spcBef>
                <a:spcPts val="0"/>
              </a:spcBef>
              <a:spcAft>
                <a:spcPts val="0"/>
              </a:spcAft>
              <a:buClr>
                <a:schemeClr val="dk1"/>
              </a:buClr>
              <a:buSzPts val="2800"/>
              <a:buNone/>
              <a:defRPr>
                <a:solidFill>
                  <a:schemeClr val="dk1"/>
                </a:solidFill>
              </a:defRPr>
            </a:lvl7pPr>
            <a:lvl8pPr lvl="7">
              <a:spcBef>
                <a:spcPts val="0"/>
              </a:spcBef>
              <a:spcAft>
                <a:spcPts val="0"/>
              </a:spcAft>
              <a:buClr>
                <a:schemeClr val="dk1"/>
              </a:buClr>
              <a:buSzPts val="2800"/>
              <a:buNone/>
              <a:defRPr>
                <a:solidFill>
                  <a:schemeClr val="dk1"/>
                </a:solidFill>
              </a:defRPr>
            </a:lvl8pPr>
            <a:lvl9pPr lvl="8">
              <a:spcBef>
                <a:spcPts val="0"/>
              </a:spcBef>
              <a:spcAft>
                <a:spcPts val="0"/>
              </a:spcAft>
              <a:buClr>
                <a:schemeClr val="dk1"/>
              </a:buClr>
              <a:buSzPts val="2800"/>
              <a:buNone/>
              <a:defRPr>
                <a:solidFill>
                  <a:schemeClr val="dk1"/>
                </a:solidFill>
              </a:defRPr>
            </a:lvl9pPr>
          </a:lstStyle>
          <a:p/>
        </p:txBody>
      </p:sp>
      <p:sp>
        <p:nvSpPr>
          <p:cNvPr id="146" name="Google Shape;146;p16"/>
          <p:cNvSpPr txBox="1"/>
          <p:nvPr>
            <p:ph idx="1" type="subTitle"/>
          </p:nvPr>
        </p:nvSpPr>
        <p:spPr>
          <a:xfrm>
            <a:off x="571450" y="813600"/>
            <a:ext cx="7431600" cy="324000"/>
          </a:xfrm>
          <a:prstGeom prst="rect">
            <a:avLst/>
          </a:prstGeom>
        </p:spPr>
        <p:txBody>
          <a:bodyPr anchorCtr="0" anchor="t" bIns="18000" lIns="0" spcFirstLastPara="1" rIns="91425" wrap="square" tIns="0">
            <a:normAutofit/>
          </a:bodyPr>
          <a:lstStyle>
            <a:lvl1pPr lvl="0">
              <a:spcBef>
                <a:spcPts val="0"/>
              </a:spcBef>
              <a:spcAft>
                <a:spcPts val="0"/>
              </a:spcAft>
              <a:buClr>
                <a:srgbClr val="706B69"/>
              </a:buClr>
              <a:buSzPts val="1700"/>
              <a:buFont typeface="Roche Sans Condensed Light"/>
              <a:buNone/>
              <a:defRPr sz="1700">
                <a:solidFill>
                  <a:srgbClr val="706B69"/>
                </a:solidFill>
                <a:latin typeface="Roche Sans Condensed Light"/>
                <a:ea typeface="Roche Sans Condensed Light"/>
                <a:cs typeface="Roche Sans Condensed Light"/>
                <a:sym typeface="Roche Sans Condensed Light"/>
              </a:defRPr>
            </a:lvl1pPr>
            <a:lvl2pPr lvl="1">
              <a:spcBef>
                <a:spcPts val="0"/>
              </a:spcBef>
              <a:spcAft>
                <a:spcPts val="0"/>
              </a:spcAft>
              <a:buClr>
                <a:schemeClr val="accent3"/>
              </a:buClr>
              <a:buSzPts val="1100"/>
              <a:buNone/>
              <a:defRPr>
                <a:solidFill>
                  <a:schemeClr val="accent3"/>
                </a:solidFill>
              </a:defRPr>
            </a:lvl2pPr>
            <a:lvl3pPr lvl="2">
              <a:spcBef>
                <a:spcPts val="0"/>
              </a:spcBef>
              <a:spcAft>
                <a:spcPts val="0"/>
              </a:spcAft>
              <a:buClr>
                <a:schemeClr val="accent3"/>
              </a:buClr>
              <a:buSzPts val="1100"/>
              <a:buNone/>
              <a:defRPr>
                <a:solidFill>
                  <a:schemeClr val="accent3"/>
                </a:solidFill>
              </a:defRPr>
            </a:lvl3pPr>
            <a:lvl4pPr lvl="3">
              <a:spcBef>
                <a:spcPts val="0"/>
              </a:spcBef>
              <a:spcAft>
                <a:spcPts val="0"/>
              </a:spcAft>
              <a:buClr>
                <a:schemeClr val="accent3"/>
              </a:buClr>
              <a:buSzPts val="1100"/>
              <a:buNone/>
              <a:defRPr>
                <a:solidFill>
                  <a:schemeClr val="accent3"/>
                </a:solidFill>
              </a:defRPr>
            </a:lvl4pPr>
            <a:lvl5pPr lvl="4">
              <a:spcBef>
                <a:spcPts val="0"/>
              </a:spcBef>
              <a:spcAft>
                <a:spcPts val="0"/>
              </a:spcAft>
              <a:buClr>
                <a:schemeClr val="accent3"/>
              </a:buClr>
              <a:buSzPts val="1100"/>
              <a:buNone/>
              <a:defRPr>
                <a:solidFill>
                  <a:schemeClr val="accent3"/>
                </a:solidFill>
              </a:defRPr>
            </a:lvl5pPr>
            <a:lvl6pPr lvl="5">
              <a:spcBef>
                <a:spcPts val="0"/>
              </a:spcBef>
              <a:spcAft>
                <a:spcPts val="0"/>
              </a:spcAft>
              <a:buClr>
                <a:schemeClr val="accent3"/>
              </a:buClr>
              <a:buSzPts val="1100"/>
              <a:buNone/>
              <a:defRPr>
                <a:solidFill>
                  <a:schemeClr val="accent3"/>
                </a:solidFill>
              </a:defRPr>
            </a:lvl6pPr>
            <a:lvl7pPr lvl="6">
              <a:spcBef>
                <a:spcPts val="0"/>
              </a:spcBef>
              <a:spcAft>
                <a:spcPts val="0"/>
              </a:spcAft>
              <a:buClr>
                <a:schemeClr val="accent3"/>
              </a:buClr>
              <a:buSzPts val="1100"/>
              <a:buNone/>
              <a:defRPr>
                <a:solidFill>
                  <a:schemeClr val="accent3"/>
                </a:solidFill>
              </a:defRPr>
            </a:lvl7pPr>
            <a:lvl8pPr lvl="7">
              <a:spcBef>
                <a:spcPts val="0"/>
              </a:spcBef>
              <a:spcAft>
                <a:spcPts val="0"/>
              </a:spcAft>
              <a:buClr>
                <a:schemeClr val="accent3"/>
              </a:buClr>
              <a:buSzPts val="1100"/>
              <a:buNone/>
              <a:defRPr>
                <a:solidFill>
                  <a:schemeClr val="accent3"/>
                </a:solidFill>
              </a:defRPr>
            </a:lvl8pPr>
            <a:lvl9pPr lvl="8">
              <a:spcBef>
                <a:spcPts val="0"/>
              </a:spcBef>
              <a:spcAft>
                <a:spcPts val="0"/>
              </a:spcAft>
              <a:buClr>
                <a:schemeClr val="accent3"/>
              </a:buClr>
              <a:buSzPts val="1100"/>
              <a:buNone/>
              <a:defRPr>
                <a:solidFill>
                  <a:schemeClr val="accent3"/>
                </a:solidFill>
              </a:defRPr>
            </a:lvl9pPr>
          </a:lstStyle>
          <a:p/>
        </p:txBody>
      </p:sp>
      <p:sp>
        <p:nvSpPr>
          <p:cNvPr id="147" name="Google Shape;147;p16"/>
          <p:cNvSpPr txBox="1"/>
          <p:nvPr>
            <p:ph idx="2" type="body"/>
          </p:nvPr>
        </p:nvSpPr>
        <p:spPr>
          <a:xfrm>
            <a:off x="571450" y="1442675"/>
            <a:ext cx="8229600" cy="3360600"/>
          </a:xfrm>
          <a:prstGeom prst="rect">
            <a:avLst/>
          </a:prstGeom>
        </p:spPr>
        <p:txBody>
          <a:bodyPr anchorCtr="0" anchor="t" bIns="0" lIns="0" spcFirstLastPara="1" rIns="0" wrap="square" tIns="0">
            <a:noAutofit/>
          </a:bodyPr>
          <a:lstStyle>
            <a:lvl1pPr indent="-304800" lvl="0" marL="457200">
              <a:lnSpc>
                <a:spcPct val="105000"/>
              </a:lnSpc>
              <a:spcBef>
                <a:spcPts val="400"/>
              </a:spcBef>
              <a:spcAft>
                <a:spcPts val="0"/>
              </a:spcAft>
              <a:buSzPts val="1200"/>
              <a:buChar char="■"/>
              <a:defRPr sz="1400"/>
            </a:lvl1pPr>
            <a:lvl2pPr indent="-304800" lvl="1" marL="914400">
              <a:lnSpc>
                <a:spcPct val="105000"/>
              </a:lnSpc>
              <a:spcBef>
                <a:spcPts val="300"/>
              </a:spcBef>
              <a:spcAft>
                <a:spcPts val="0"/>
              </a:spcAft>
              <a:buClr>
                <a:schemeClr val="dk1"/>
              </a:buClr>
              <a:buSzPts val="1200"/>
              <a:buChar char="■"/>
              <a:defRPr/>
            </a:lvl2pPr>
            <a:lvl3pPr indent="-304800" lvl="2" marL="1371600">
              <a:lnSpc>
                <a:spcPct val="100000"/>
              </a:lnSpc>
              <a:spcBef>
                <a:spcPts val="300"/>
              </a:spcBef>
              <a:spcAft>
                <a:spcPts val="0"/>
              </a:spcAft>
              <a:buSzPts val="1200"/>
              <a:buChar char="■"/>
              <a:defRPr/>
            </a:lvl3pPr>
            <a:lvl4pPr indent="-304800" lvl="3" marL="1828800">
              <a:lnSpc>
                <a:spcPct val="100000"/>
              </a:lnSpc>
              <a:spcBef>
                <a:spcPts val="0"/>
              </a:spcBef>
              <a:spcAft>
                <a:spcPts val="0"/>
              </a:spcAft>
              <a:buClr>
                <a:schemeClr val="dk1"/>
              </a:buClr>
              <a:buSzPts val="1200"/>
              <a:buChar char="■"/>
              <a:defRPr/>
            </a:lvl4pPr>
            <a:lvl5pPr indent="-304800" lvl="4" marL="2286000">
              <a:lnSpc>
                <a:spcPct val="100000"/>
              </a:lnSpc>
              <a:spcBef>
                <a:spcPts val="0"/>
              </a:spcBef>
              <a:spcAft>
                <a:spcPts val="0"/>
              </a:spcAft>
              <a:buClr>
                <a:schemeClr val="dk1"/>
              </a:buClr>
              <a:buSzPts val="1200"/>
              <a:buChar char="■"/>
              <a:defRPr/>
            </a:lvl5pPr>
            <a:lvl6pPr indent="-304800" lvl="5" marL="2743200">
              <a:lnSpc>
                <a:spcPct val="100000"/>
              </a:lnSpc>
              <a:spcBef>
                <a:spcPts val="0"/>
              </a:spcBef>
              <a:spcAft>
                <a:spcPts val="0"/>
              </a:spcAft>
              <a:buClr>
                <a:schemeClr val="dk1"/>
              </a:buClr>
              <a:buSzPts val="1200"/>
              <a:buChar char="■"/>
              <a:defRPr/>
            </a:lvl6pPr>
            <a:lvl7pPr indent="-304800" lvl="6" marL="3200400">
              <a:lnSpc>
                <a:spcPct val="100000"/>
              </a:lnSpc>
              <a:spcBef>
                <a:spcPts val="0"/>
              </a:spcBef>
              <a:spcAft>
                <a:spcPts val="0"/>
              </a:spcAft>
              <a:buClr>
                <a:schemeClr val="dk1"/>
              </a:buClr>
              <a:buSzPts val="1200"/>
              <a:buChar char="■"/>
              <a:defRPr/>
            </a:lvl7pPr>
            <a:lvl8pPr indent="-304800" lvl="7" marL="3657600">
              <a:lnSpc>
                <a:spcPct val="100000"/>
              </a:lnSpc>
              <a:spcBef>
                <a:spcPts val="0"/>
              </a:spcBef>
              <a:spcAft>
                <a:spcPts val="0"/>
              </a:spcAft>
              <a:buClr>
                <a:schemeClr val="dk1"/>
              </a:buClr>
              <a:buSzPts val="1200"/>
              <a:buChar char="■"/>
              <a:defRPr/>
            </a:lvl8pPr>
            <a:lvl9pPr indent="-304800" lvl="8" marL="4114800">
              <a:lnSpc>
                <a:spcPct val="100000"/>
              </a:lnSpc>
              <a:spcBef>
                <a:spcPts val="0"/>
              </a:spcBef>
              <a:spcAft>
                <a:spcPts val="0"/>
              </a:spcAft>
              <a:buClr>
                <a:schemeClr val="dk1"/>
              </a:buClr>
              <a:buSzPts val="12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a - Title and 1 column 1">
  <p:cSld name="TITLE_AND_BODY_2">
    <p:spTree>
      <p:nvGrpSpPr>
        <p:cNvPr id="148" name="Shape 148"/>
        <p:cNvGrpSpPr/>
        <p:nvPr/>
      </p:nvGrpSpPr>
      <p:grpSpPr>
        <a:xfrm>
          <a:off x="0" y="0"/>
          <a:ext cx="0" cy="0"/>
          <a:chOff x="0" y="0"/>
          <a:chExt cx="0" cy="0"/>
        </a:xfrm>
      </p:grpSpPr>
      <p:sp>
        <p:nvSpPr>
          <p:cNvPr id="149" name="Google Shape;149;p17"/>
          <p:cNvSpPr txBox="1"/>
          <p:nvPr>
            <p:ph type="title"/>
          </p:nvPr>
        </p:nvSpPr>
        <p:spPr>
          <a:xfrm>
            <a:off x="571450" y="432675"/>
            <a:ext cx="7431600" cy="572700"/>
          </a:xfrm>
          <a:prstGeom prst="rect">
            <a:avLst/>
          </a:prstGeom>
          <a:noFill/>
          <a:ln>
            <a:noFill/>
          </a:ln>
        </p:spPr>
        <p:txBody>
          <a:bodyPr anchorCtr="0" anchor="t" bIns="91425" lIns="0" spcFirstLastPara="1" rIns="91425" wrap="square" tIns="91425">
            <a:noAutofit/>
          </a:bodyPr>
          <a:lstStyle>
            <a:lvl1pPr lvl="0" algn="l">
              <a:lnSpc>
                <a:spcPct val="100000"/>
              </a:lnSpc>
              <a:spcBef>
                <a:spcPts val="0"/>
              </a:spcBef>
              <a:spcAft>
                <a:spcPts val="0"/>
              </a:spcAft>
              <a:buSzPts val="2200"/>
              <a:buFont typeface="Arial"/>
              <a:buNone/>
              <a:defRPr sz="2200">
                <a:latin typeface="Roche Sans Medium"/>
                <a:ea typeface="Roche Sans Medium"/>
                <a:cs typeface="Roche Sans Medium"/>
                <a:sym typeface="Roche Sans Medium"/>
              </a:defRPr>
            </a:lvl1pPr>
            <a:lvl2pPr lvl="1" algn="l">
              <a:lnSpc>
                <a:spcPct val="100000"/>
              </a:lnSpc>
              <a:spcBef>
                <a:spcPts val="0"/>
              </a:spcBef>
              <a:spcAft>
                <a:spcPts val="0"/>
              </a:spcAft>
              <a:buClr>
                <a:schemeClr val="dk1"/>
              </a:buClr>
              <a:buSzPts val="2400"/>
              <a:buNone/>
              <a:defRPr>
                <a:solidFill>
                  <a:schemeClr val="dk1"/>
                </a:solidFill>
              </a:defRPr>
            </a:lvl2pPr>
            <a:lvl3pPr lvl="2" algn="l">
              <a:lnSpc>
                <a:spcPct val="100000"/>
              </a:lnSpc>
              <a:spcBef>
                <a:spcPts val="0"/>
              </a:spcBef>
              <a:spcAft>
                <a:spcPts val="0"/>
              </a:spcAft>
              <a:buClr>
                <a:schemeClr val="dk1"/>
              </a:buClr>
              <a:buSzPts val="2400"/>
              <a:buNone/>
              <a:defRPr>
                <a:solidFill>
                  <a:schemeClr val="dk1"/>
                </a:solidFill>
              </a:defRPr>
            </a:lvl3pPr>
            <a:lvl4pPr lvl="3" algn="l">
              <a:lnSpc>
                <a:spcPct val="100000"/>
              </a:lnSpc>
              <a:spcBef>
                <a:spcPts val="0"/>
              </a:spcBef>
              <a:spcAft>
                <a:spcPts val="0"/>
              </a:spcAft>
              <a:buClr>
                <a:schemeClr val="dk1"/>
              </a:buClr>
              <a:buSzPts val="2400"/>
              <a:buNone/>
              <a:defRPr>
                <a:solidFill>
                  <a:schemeClr val="dk1"/>
                </a:solidFill>
              </a:defRPr>
            </a:lvl4pPr>
            <a:lvl5pPr lvl="4" algn="l">
              <a:lnSpc>
                <a:spcPct val="100000"/>
              </a:lnSpc>
              <a:spcBef>
                <a:spcPts val="0"/>
              </a:spcBef>
              <a:spcAft>
                <a:spcPts val="0"/>
              </a:spcAft>
              <a:buClr>
                <a:schemeClr val="dk1"/>
              </a:buClr>
              <a:buSzPts val="2400"/>
              <a:buNone/>
              <a:defRPr>
                <a:solidFill>
                  <a:schemeClr val="dk1"/>
                </a:solidFill>
              </a:defRPr>
            </a:lvl5pPr>
            <a:lvl6pPr lvl="5" algn="l">
              <a:lnSpc>
                <a:spcPct val="100000"/>
              </a:lnSpc>
              <a:spcBef>
                <a:spcPts val="0"/>
              </a:spcBef>
              <a:spcAft>
                <a:spcPts val="0"/>
              </a:spcAft>
              <a:buClr>
                <a:schemeClr val="dk1"/>
              </a:buClr>
              <a:buSzPts val="2400"/>
              <a:buNone/>
              <a:defRPr>
                <a:solidFill>
                  <a:schemeClr val="dk1"/>
                </a:solidFill>
              </a:defRPr>
            </a:lvl6pPr>
            <a:lvl7pPr lvl="6" algn="l">
              <a:lnSpc>
                <a:spcPct val="100000"/>
              </a:lnSpc>
              <a:spcBef>
                <a:spcPts val="0"/>
              </a:spcBef>
              <a:spcAft>
                <a:spcPts val="0"/>
              </a:spcAft>
              <a:buClr>
                <a:schemeClr val="dk1"/>
              </a:buClr>
              <a:buSzPts val="2400"/>
              <a:buNone/>
              <a:defRPr>
                <a:solidFill>
                  <a:schemeClr val="dk1"/>
                </a:solidFill>
              </a:defRPr>
            </a:lvl7pPr>
            <a:lvl8pPr lvl="7" algn="l">
              <a:lnSpc>
                <a:spcPct val="100000"/>
              </a:lnSpc>
              <a:spcBef>
                <a:spcPts val="0"/>
              </a:spcBef>
              <a:spcAft>
                <a:spcPts val="0"/>
              </a:spcAft>
              <a:buClr>
                <a:schemeClr val="dk1"/>
              </a:buClr>
              <a:buSzPts val="2400"/>
              <a:buNone/>
              <a:defRPr>
                <a:solidFill>
                  <a:schemeClr val="dk1"/>
                </a:solidFill>
              </a:defRPr>
            </a:lvl8pPr>
            <a:lvl9pPr lvl="8" algn="l">
              <a:lnSpc>
                <a:spcPct val="100000"/>
              </a:lnSpc>
              <a:spcBef>
                <a:spcPts val="0"/>
              </a:spcBef>
              <a:spcAft>
                <a:spcPts val="0"/>
              </a:spcAft>
              <a:buClr>
                <a:schemeClr val="dk1"/>
              </a:buClr>
              <a:buSzPts val="2400"/>
              <a:buNone/>
              <a:defRPr>
                <a:solidFill>
                  <a:schemeClr val="dk1"/>
                </a:solidFill>
              </a:defRPr>
            </a:lvl9pPr>
          </a:lstStyle>
          <a:p/>
        </p:txBody>
      </p:sp>
      <p:sp>
        <p:nvSpPr>
          <p:cNvPr id="150" name="Google Shape;150;p17"/>
          <p:cNvSpPr txBox="1"/>
          <p:nvPr>
            <p:ph idx="1" type="subTitle"/>
          </p:nvPr>
        </p:nvSpPr>
        <p:spPr>
          <a:xfrm>
            <a:off x="571450" y="722100"/>
            <a:ext cx="7431600" cy="436800"/>
          </a:xfrm>
          <a:prstGeom prst="rect">
            <a:avLst/>
          </a:prstGeom>
          <a:noFill/>
          <a:ln>
            <a:noFill/>
          </a:ln>
        </p:spPr>
        <p:txBody>
          <a:bodyPr anchorCtr="0" anchor="t" bIns="91425" lIns="0" spcFirstLastPara="1" rIns="91425" wrap="square" tIns="91425">
            <a:noAutofit/>
          </a:bodyPr>
          <a:lstStyle>
            <a:lvl1pPr lvl="0" algn="l">
              <a:lnSpc>
                <a:spcPct val="105000"/>
              </a:lnSpc>
              <a:spcBef>
                <a:spcPts val="0"/>
              </a:spcBef>
              <a:spcAft>
                <a:spcPts val="0"/>
              </a:spcAft>
              <a:buClr>
                <a:srgbClr val="706B69"/>
              </a:buClr>
              <a:buSzPts val="1700"/>
              <a:buFont typeface="Arial"/>
              <a:buNone/>
              <a:defRPr sz="1700">
                <a:solidFill>
                  <a:srgbClr val="706B69"/>
                </a:solidFill>
                <a:latin typeface="Roche Sans Condensed Light"/>
                <a:ea typeface="Roche Sans Condensed Light"/>
                <a:cs typeface="Roche Sans Condensed Light"/>
                <a:sym typeface="Roche Sans Condensed Light"/>
              </a:defRPr>
            </a:lvl1pPr>
            <a:lvl2pPr lvl="1" algn="l">
              <a:lnSpc>
                <a:spcPct val="115000"/>
              </a:lnSpc>
              <a:spcBef>
                <a:spcPts val="0"/>
              </a:spcBef>
              <a:spcAft>
                <a:spcPts val="0"/>
              </a:spcAft>
              <a:buClr>
                <a:schemeClr val="accent3"/>
              </a:buClr>
              <a:buSzPts val="1400"/>
              <a:buNone/>
              <a:defRPr>
                <a:solidFill>
                  <a:schemeClr val="accent3"/>
                </a:solidFill>
              </a:defRPr>
            </a:lvl2pPr>
            <a:lvl3pPr lvl="2" algn="l">
              <a:lnSpc>
                <a:spcPct val="115000"/>
              </a:lnSpc>
              <a:spcBef>
                <a:spcPts val="0"/>
              </a:spcBef>
              <a:spcAft>
                <a:spcPts val="0"/>
              </a:spcAft>
              <a:buClr>
                <a:schemeClr val="accent3"/>
              </a:buClr>
              <a:buSzPts val="1400"/>
              <a:buNone/>
              <a:defRPr>
                <a:solidFill>
                  <a:schemeClr val="accent3"/>
                </a:solidFill>
              </a:defRPr>
            </a:lvl3pPr>
            <a:lvl4pPr lvl="3" algn="l">
              <a:lnSpc>
                <a:spcPct val="115000"/>
              </a:lnSpc>
              <a:spcBef>
                <a:spcPts val="0"/>
              </a:spcBef>
              <a:spcAft>
                <a:spcPts val="0"/>
              </a:spcAft>
              <a:buClr>
                <a:schemeClr val="accent3"/>
              </a:buClr>
              <a:buSzPts val="1400"/>
              <a:buNone/>
              <a:defRPr>
                <a:solidFill>
                  <a:schemeClr val="accent3"/>
                </a:solidFill>
              </a:defRPr>
            </a:lvl4pPr>
            <a:lvl5pPr lvl="4" algn="l">
              <a:lnSpc>
                <a:spcPct val="115000"/>
              </a:lnSpc>
              <a:spcBef>
                <a:spcPts val="0"/>
              </a:spcBef>
              <a:spcAft>
                <a:spcPts val="0"/>
              </a:spcAft>
              <a:buClr>
                <a:schemeClr val="accent3"/>
              </a:buClr>
              <a:buSzPts val="1400"/>
              <a:buNone/>
              <a:defRPr>
                <a:solidFill>
                  <a:schemeClr val="accent3"/>
                </a:solidFill>
              </a:defRPr>
            </a:lvl5pPr>
            <a:lvl6pPr lvl="5" algn="l">
              <a:lnSpc>
                <a:spcPct val="115000"/>
              </a:lnSpc>
              <a:spcBef>
                <a:spcPts val="0"/>
              </a:spcBef>
              <a:spcAft>
                <a:spcPts val="0"/>
              </a:spcAft>
              <a:buClr>
                <a:schemeClr val="accent3"/>
              </a:buClr>
              <a:buSzPts val="1400"/>
              <a:buNone/>
              <a:defRPr>
                <a:solidFill>
                  <a:schemeClr val="accent3"/>
                </a:solidFill>
              </a:defRPr>
            </a:lvl6pPr>
            <a:lvl7pPr lvl="6" algn="l">
              <a:lnSpc>
                <a:spcPct val="115000"/>
              </a:lnSpc>
              <a:spcBef>
                <a:spcPts val="0"/>
              </a:spcBef>
              <a:spcAft>
                <a:spcPts val="0"/>
              </a:spcAft>
              <a:buClr>
                <a:schemeClr val="accent3"/>
              </a:buClr>
              <a:buSzPts val="1400"/>
              <a:buNone/>
              <a:defRPr>
                <a:solidFill>
                  <a:schemeClr val="accent3"/>
                </a:solidFill>
              </a:defRPr>
            </a:lvl7pPr>
            <a:lvl8pPr lvl="7" algn="l">
              <a:lnSpc>
                <a:spcPct val="115000"/>
              </a:lnSpc>
              <a:spcBef>
                <a:spcPts val="0"/>
              </a:spcBef>
              <a:spcAft>
                <a:spcPts val="0"/>
              </a:spcAft>
              <a:buClr>
                <a:schemeClr val="accent3"/>
              </a:buClr>
              <a:buSzPts val="1400"/>
              <a:buNone/>
              <a:defRPr>
                <a:solidFill>
                  <a:schemeClr val="accent3"/>
                </a:solidFill>
              </a:defRPr>
            </a:lvl8pPr>
            <a:lvl9pPr lvl="8" algn="l">
              <a:lnSpc>
                <a:spcPct val="115000"/>
              </a:lnSpc>
              <a:spcBef>
                <a:spcPts val="0"/>
              </a:spcBef>
              <a:spcAft>
                <a:spcPts val="0"/>
              </a:spcAft>
              <a:buClr>
                <a:schemeClr val="accent3"/>
              </a:buClr>
              <a:buSzPts val="1400"/>
              <a:buNone/>
              <a:defRPr>
                <a:solidFill>
                  <a:schemeClr val="accent3"/>
                </a:solidFill>
              </a:defRPr>
            </a:lvl9pPr>
          </a:lstStyle>
          <a:p/>
        </p:txBody>
      </p:sp>
      <p:sp>
        <p:nvSpPr>
          <p:cNvPr id="151" name="Google Shape;151;p17"/>
          <p:cNvSpPr txBox="1"/>
          <p:nvPr>
            <p:ph idx="2" type="body"/>
          </p:nvPr>
        </p:nvSpPr>
        <p:spPr>
          <a:xfrm>
            <a:off x="571450" y="1442675"/>
            <a:ext cx="8229600" cy="3360600"/>
          </a:xfrm>
          <a:prstGeom prst="rect">
            <a:avLst/>
          </a:prstGeom>
          <a:noFill/>
          <a:ln>
            <a:noFill/>
          </a:ln>
        </p:spPr>
        <p:txBody>
          <a:bodyPr anchorCtr="0" anchor="t" bIns="0" lIns="0" spcFirstLastPara="1" rIns="0" wrap="square" tIns="0">
            <a:noAutofit/>
          </a:bodyPr>
          <a:lstStyle>
            <a:lvl1pPr indent="-304800" lvl="0" marL="457200" algn="l">
              <a:lnSpc>
                <a:spcPct val="105000"/>
              </a:lnSpc>
              <a:spcBef>
                <a:spcPts val="400"/>
              </a:spcBef>
              <a:spcAft>
                <a:spcPts val="0"/>
              </a:spcAft>
              <a:buSzPts val="1200"/>
              <a:buChar char="■"/>
              <a:defRPr sz="1400">
                <a:latin typeface="Roche Sans Light"/>
                <a:ea typeface="Roche Sans Light"/>
                <a:cs typeface="Roche Sans Light"/>
                <a:sym typeface="Roche Sans Light"/>
              </a:defRPr>
            </a:lvl1pPr>
            <a:lvl2pPr indent="-304800" lvl="1" marL="914400" algn="l">
              <a:lnSpc>
                <a:spcPct val="105000"/>
              </a:lnSpc>
              <a:spcBef>
                <a:spcPts val="300"/>
              </a:spcBef>
              <a:spcAft>
                <a:spcPts val="0"/>
              </a:spcAft>
              <a:buClr>
                <a:schemeClr val="dk1"/>
              </a:buClr>
              <a:buSzPts val="1200"/>
              <a:buChar char="■"/>
              <a:defRPr/>
            </a:lvl2pPr>
            <a:lvl3pPr indent="-304800" lvl="2" marL="1371600" algn="l">
              <a:lnSpc>
                <a:spcPct val="100000"/>
              </a:lnSpc>
              <a:spcBef>
                <a:spcPts val="300"/>
              </a:spcBef>
              <a:spcAft>
                <a:spcPts val="0"/>
              </a:spcAft>
              <a:buSzPts val="1200"/>
              <a:buChar char="■"/>
              <a:defRPr/>
            </a:lvl3pPr>
            <a:lvl4pPr indent="-304800" lvl="3" marL="1828800" algn="l">
              <a:lnSpc>
                <a:spcPct val="100000"/>
              </a:lnSpc>
              <a:spcBef>
                <a:spcPts val="0"/>
              </a:spcBef>
              <a:spcAft>
                <a:spcPts val="0"/>
              </a:spcAft>
              <a:buClr>
                <a:schemeClr val="dk1"/>
              </a:buClr>
              <a:buSzPts val="1200"/>
              <a:buChar char="■"/>
              <a:defRPr/>
            </a:lvl4pPr>
            <a:lvl5pPr indent="-304800" lvl="4" marL="2286000" algn="l">
              <a:lnSpc>
                <a:spcPct val="100000"/>
              </a:lnSpc>
              <a:spcBef>
                <a:spcPts val="0"/>
              </a:spcBef>
              <a:spcAft>
                <a:spcPts val="0"/>
              </a:spcAft>
              <a:buClr>
                <a:schemeClr val="dk1"/>
              </a:buClr>
              <a:buSzPts val="1200"/>
              <a:buChar char="■"/>
              <a:defRPr/>
            </a:lvl5pPr>
            <a:lvl6pPr indent="-304800" lvl="5" marL="2743200" algn="l">
              <a:lnSpc>
                <a:spcPct val="100000"/>
              </a:lnSpc>
              <a:spcBef>
                <a:spcPts val="0"/>
              </a:spcBef>
              <a:spcAft>
                <a:spcPts val="0"/>
              </a:spcAft>
              <a:buClr>
                <a:schemeClr val="dk1"/>
              </a:buClr>
              <a:buSzPts val="1200"/>
              <a:buChar char="■"/>
              <a:defRPr/>
            </a:lvl6pPr>
            <a:lvl7pPr indent="-304800" lvl="6" marL="3200400" algn="l">
              <a:lnSpc>
                <a:spcPct val="100000"/>
              </a:lnSpc>
              <a:spcBef>
                <a:spcPts val="0"/>
              </a:spcBef>
              <a:spcAft>
                <a:spcPts val="0"/>
              </a:spcAft>
              <a:buClr>
                <a:schemeClr val="dk1"/>
              </a:buClr>
              <a:buSzPts val="1200"/>
              <a:buChar char="■"/>
              <a:defRPr/>
            </a:lvl7pPr>
            <a:lvl8pPr indent="-304800" lvl="7" marL="3657600" algn="l">
              <a:lnSpc>
                <a:spcPct val="100000"/>
              </a:lnSpc>
              <a:spcBef>
                <a:spcPts val="0"/>
              </a:spcBef>
              <a:spcAft>
                <a:spcPts val="0"/>
              </a:spcAft>
              <a:buClr>
                <a:schemeClr val="dk1"/>
              </a:buClr>
              <a:buSzPts val="1200"/>
              <a:buChar char="■"/>
              <a:defRPr/>
            </a:lvl8pPr>
            <a:lvl9pPr indent="-304800" lvl="8" marL="4114800" algn="l">
              <a:lnSpc>
                <a:spcPct val="100000"/>
              </a:lnSpc>
              <a:spcBef>
                <a:spcPts val="0"/>
              </a:spcBef>
              <a:spcAft>
                <a:spcPts val="0"/>
              </a:spcAft>
              <a:buClr>
                <a:schemeClr val="dk1"/>
              </a:buClr>
              <a:buSzPts val="12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a - Title and 1 column 2">
  <p:cSld name="TITLE_AND_BODY_3">
    <p:spTree>
      <p:nvGrpSpPr>
        <p:cNvPr id="152" name="Shape 152"/>
        <p:cNvGrpSpPr/>
        <p:nvPr/>
      </p:nvGrpSpPr>
      <p:grpSpPr>
        <a:xfrm>
          <a:off x="0" y="0"/>
          <a:ext cx="0" cy="0"/>
          <a:chOff x="0" y="0"/>
          <a:chExt cx="0" cy="0"/>
        </a:xfrm>
      </p:grpSpPr>
      <p:sp>
        <p:nvSpPr>
          <p:cNvPr id="153" name="Google Shape;153;p18"/>
          <p:cNvSpPr txBox="1"/>
          <p:nvPr>
            <p:ph type="title"/>
          </p:nvPr>
        </p:nvSpPr>
        <p:spPr>
          <a:xfrm>
            <a:off x="571450" y="432675"/>
            <a:ext cx="7431600" cy="572700"/>
          </a:xfrm>
          <a:prstGeom prst="rect">
            <a:avLst/>
          </a:prstGeom>
        </p:spPr>
        <p:txBody>
          <a:bodyPr anchorCtr="0" anchor="t" bIns="91425" lIns="0" spcFirstLastPara="1" rIns="91425" wrap="square" tIns="91425">
            <a:noAutofit/>
          </a:bodyPr>
          <a:lstStyle>
            <a:lvl1pPr lvl="0">
              <a:spcBef>
                <a:spcPts val="0"/>
              </a:spcBef>
              <a:spcAft>
                <a:spcPts val="0"/>
              </a:spcAft>
              <a:buSzPts val="2200"/>
              <a:buFont typeface="Roche Sans Medium"/>
              <a:buNone/>
              <a:defRPr sz="2200">
                <a:latin typeface="Roche Sans Medium"/>
                <a:ea typeface="Roche Sans Medium"/>
                <a:cs typeface="Roche Sans Medium"/>
                <a:sym typeface="Roche Sans Medium"/>
              </a:defRPr>
            </a:lvl1pPr>
            <a:lvl2pPr lvl="1">
              <a:spcBef>
                <a:spcPts val="0"/>
              </a:spcBef>
              <a:spcAft>
                <a:spcPts val="0"/>
              </a:spcAft>
              <a:buClr>
                <a:schemeClr val="dk1"/>
              </a:buClr>
              <a:buSzPts val="2800"/>
              <a:buNone/>
              <a:defRPr>
                <a:solidFill>
                  <a:schemeClr val="dk1"/>
                </a:solidFill>
              </a:defRPr>
            </a:lvl2pPr>
            <a:lvl3pPr lvl="2">
              <a:spcBef>
                <a:spcPts val="0"/>
              </a:spcBef>
              <a:spcAft>
                <a:spcPts val="0"/>
              </a:spcAft>
              <a:buClr>
                <a:schemeClr val="dk1"/>
              </a:buClr>
              <a:buSzPts val="2800"/>
              <a:buNone/>
              <a:defRPr>
                <a:solidFill>
                  <a:schemeClr val="dk1"/>
                </a:solidFill>
              </a:defRPr>
            </a:lvl3pPr>
            <a:lvl4pPr lvl="3">
              <a:spcBef>
                <a:spcPts val="0"/>
              </a:spcBef>
              <a:spcAft>
                <a:spcPts val="0"/>
              </a:spcAft>
              <a:buClr>
                <a:schemeClr val="dk1"/>
              </a:buClr>
              <a:buSzPts val="2800"/>
              <a:buNone/>
              <a:defRPr>
                <a:solidFill>
                  <a:schemeClr val="dk1"/>
                </a:solidFill>
              </a:defRPr>
            </a:lvl4pPr>
            <a:lvl5pPr lvl="4">
              <a:spcBef>
                <a:spcPts val="0"/>
              </a:spcBef>
              <a:spcAft>
                <a:spcPts val="0"/>
              </a:spcAft>
              <a:buClr>
                <a:schemeClr val="dk1"/>
              </a:buClr>
              <a:buSzPts val="2800"/>
              <a:buNone/>
              <a:defRPr>
                <a:solidFill>
                  <a:schemeClr val="dk1"/>
                </a:solidFill>
              </a:defRPr>
            </a:lvl5pPr>
            <a:lvl6pPr lvl="5">
              <a:spcBef>
                <a:spcPts val="0"/>
              </a:spcBef>
              <a:spcAft>
                <a:spcPts val="0"/>
              </a:spcAft>
              <a:buClr>
                <a:schemeClr val="dk1"/>
              </a:buClr>
              <a:buSzPts val="2800"/>
              <a:buNone/>
              <a:defRPr>
                <a:solidFill>
                  <a:schemeClr val="dk1"/>
                </a:solidFill>
              </a:defRPr>
            </a:lvl6pPr>
            <a:lvl7pPr lvl="6">
              <a:spcBef>
                <a:spcPts val="0"/>
              </a:spcBef>
              <a:spcAft>
                <a:spcPts val="0"/>
              </a:spcAft>
              <a:buClr>
                <a:schemeClr val="dk1"/>
              </a:buClr>
              <a:buSzPts val="2800"/>
              <a:buNone/>
              <a:defRPr>
                <a:solidFill>
                  <a:schemeClr val="dk1"/>
                </a:solidFill>
              </a:defRPr>
            </a:lvl7pPr>
            <a:lvl8pPr lvl="7">
              <a:spcBef>
                <a:spcPts val="0"/>
              </a:spcBef>
              <a:spcAft>
                <a:spcPts val="0"/>
              </a:spcAft>
              <a:buClr>
                <a:schemeClr val="dk1"/>
              </a:buClr>
              <a:buSzPts val="2800"/>
              <a:buNone/>
              <a:defRPr>
                <a:solidFill>
                  <a:schemeClr val="dk1"/>
                </a:solidFill>
              </a:defRPr>
            </a:lvl8pPr>
            <a:lvl9pPr lvl="8">
              <a:spcBef>
                <a:spcPts val="0"/>
              </a:spcBef>
              <a:spcAft>
                <a:spcPts val="0"/>
              </a:spcAft>
              <a:buClr>
                <a:schemeClr val="dk1"/>
              </a:buClr>
              <a:buSzPts val="2800"/>
              <a:buNone/>
              <a:defRPr>
                <a:solidFill>
                  <a:schemeClr val="dk1"/>
                </a:solidFill>
              </a:defRPr>
            </a:lvl9pPr>
          </a:lstStyle>
          <a:p/>
        </p:txBody>
      </p:sp>
      <p:sp>
        <p:nvSpPr>
          <p:cNvPr id="154" name="Google Shape;154;p18"/>
          <p:cNvSpPr txBox="1"/>
          <p:nvPr>
            <p:ph idx="1" type="subTitle"/>
          </p:nvPr>
        </p:nvSpPr>
        <p:spPr>
          <a:xfrm>
            <a:off x="571450" y="722100"/>
            <a:ext cx="7431600" cy="436800"/>
          </a:xfrm>
          <a:prstGeom prst="rect">
            <a:avLst/>
          </a:prstGeom>
        </p:spPr>
        <p:txBody>
          <a:bodyPr anchorCtr="0" anchor="t" bIns="91425" lIns="0" spcFirstLastPara="1" rIns="91425" wrap="square" tIns="91425">
            <a:normAutofit/>
          </a:bodyPr>
          <a:lstStyle>
            <a:lvl1pPr lvl="0">
              <a:spcBef>
                <a:spcPts val="0"/>
              </a:spcBef>
              <a:spcAft>
                <a:spcPts val="0"/>
              </a:spcAft>
              <a:buClr>
                <a:srgbClr val="706B69"/>
              </a:buClr>
              <a:buSzPts val="1700"/>
              <a:buFont typeface="Roche Sans Condensed Light"/>
              <a:buNone/>
              <a:defRPr sz="1700">
                <a:solidFill>
                  <a:srgbClr val="706B69"/>
                </a:solidFill>
                <a:latin typeface="Roche Sans Condensed Light"/>
                <a:ea typeface="Roche Sans Condensed Light"/>
                <a:cs typeface="Roche Sans Condensed Light"/>
                <a:sym typeface="Roche Sans Condensed Light"/>
              </a:defRPr>
            </a:lvl1pPr>
            <a:lvl2pPr lvl="1">
              <a:spcBef>
                <a:spcPts val="0"/>
              </a:spcBef>
              <a:spcAft>
                <a:spcPts val="0"/>
              </a:spcAft>
              <a:buClr>
                <a:schemeClr val="accent3"/>
              </a:buClr>
              <a:buSzPts val="1100"/>
              <a:buNone/>
              <a:defRPr>
                <a:solidFill>
                  <a:schemeClr val="accent3"/>
                </a:solidFill>
              </a:defRPr>
            </a:lvl2pPr>
            <a:lvl3pPr lvl="2">
              <a:spcBef>
                <a:spcPts val="0"/>
              </a:spcBef>
              <a:spcAft>
                <a:spcPts val="0"/>
              </a:spcAft>
              <a:buClr>
                <a:schemeClr val="accent3"/>
              </a:buClr>
              <a:buSzPts val="1100"/>
              <a:buNone/>
              <a:defRPr>
                <a:solidFill>
                  <a:schemeClr val="accent3"/>
                </a:solidFill>
              </a:defRPr>
            </a:lvl3pPr>
            <a:lvl4pPr lvl="3">
              <a:spcBef>
                <a:spcPts val="0"/>
              </a:spcBef>
              <a:spcAft>
                <a:spcPts val="0"/>
              </a:spcAft>
              <a:buClr>
                <a:schemeClr val="accent3"/>
              </a:buClr>
              <a:buSzPts val="1100"/>
              <a:buNone/>
              <a:defRPr>
                <a:solidFill>
                  <a:schemeClr val="accent3"/>
                </a:solidFill>
              </a:defRPr>
            </a:lvl4pPr>
            <a:lvl5pPr lvl="4">
              <a:spcBef>
                <a:spcPts val="0"/>
              </a:spcBef>
              <a:spcAft>
                <a:spcPts val="0"/>
              </a:spcAft>
              <a:buClr>
                <a:schemeClr val="accent3"/>
              </a:buClr>
              <a:buSzPts val="1100"/>
              <a:buNone/>
              <a:defRPr>
                <a:solidFill>
                  <a:schemeClr val="accent3"/>
                </a:solidFill>
              </a:defRPr>
            </a:lvl5pPr>
            <a:lvl6pPr lvl="5">
              <a:spcBef>
                <a:spcPts val="0"/>
              </a:spcBef>
              <a:spcAft>
                <a:spcPts val="0"/>
              </a:spcAft>
              <a:buClr>
                <a:schemeClr val="accent3"/>
              </a:buClr>
              <a:buSzPts val="1100"/>
              <a:buNone/>
              <a:defRPr>
                <a:solidFill>
                  <a:schemeClr val="accent3"/>
                </a:solidFill>
              </a:defRPr>
            </a:lvl6pPr>
            <a:lvl7pPr lvl="6">
              <a:spcBef>
                <a:spcPts val="0"/>
              </a:spcBef>
              <a:spcAft>
                <a:spcPts val="0"/>
              </a:spcAft>
              <a:buClr>
                <a:schemeClr val="accent3"/>
              </a:buClr>
              <a:buSzPts val="1100"/>
              <a:buNone/>
              <a:defRPr>
                <a:solidFill>
                  <a:schemeClr val="accent3"/>
                </a:solidFill>
              </a:defRPr>
            </a:lvl7pPr>
            <a:lvl8pPr lvl="7">
              <a:spcBef>
                <a:spcPts val="0"/>
              </a:spcBef>
              <a:spcAft>
                <a:spcPts val="0"/>
              </a:spcAft>
              <a:buClr>
                <a:schemeClr val="accent3"/>
              </a:buClr>
              <a:buSzPts val="1100"/>
              <a:buNone/>
              <a:defRPr>
                <a:solidFill>
                  <a:schemeClr val="accent3"/>
                </a:solidFill>
              </a:defRPr>
            </a:lvl8pPr>
            <a:lvl9pPr lvl="8">
              <a:spcBef>
                <a:spcPts val="0"/>
              </a:spcBef>
              <a:spcAft>
                <a:spcPts val="0"/>
              </a:spcAft>
              <a:buClr>
                <a:schemeClr val="accent3"/>
              </a:buClr>
              <a:buSzPts val="1100"/>
              <a:buNone/>
              <a:defRPr>
                <a:solidFill>
                  <a:schemeClr val="accent3"/>
                </a:solidFill>
              </a:defRPr>
            </a:lvl9pPr>
          </a:lstStyle>
          <a:p/>
        </p:txBody>
      </p:sp>
      <p:sp>
        <p:nvSpPr>
          <p:cNvPr id="155" name="Google Shape;155;p18"/>
          <p:cNvSpPr txBox="1"/>
          <p:nvPr>
            <p:ph idx="2" type="body"/>
          </p:nvPr>
        </p:nvSpPr>
        <p:spPr>
          <a:xfrm>
            <a:off x="571450" y="1442675"/>
            <a:ext cx="8229600" cy="3360600"/>
          </a:xfrm>
          <a:prstGeom prst="rect">
            <a:avLst/>
          </a:prstGeom>
        </p:spPr>
        <p:txBody>
          <a:bodyPr anchorCtr="0" anchor="t" bIns="0" lIns="0" spcFirstLastPara="1" rIns="0" wrap="square" tIns="0">
            <a:noAutofit/>
          </a:bodyPr>
          <a:lstStyle>
            <a:lvl1pPr indent="-304800" lvl="0" marL="457200">
              <a:lnSpc>
                <a:spcPct val="105000"/>
              </a:lnSpc>
              <a:spcBef>
                <a:spcPts val="400"/>
              </a:spcBef>
              <a:spcAft>
                <a:spcPts val="0"/>
              </a:spcAft>
              <a:buSzPts val="1200"/>
              <a:buChar char="■"/>
              <a:defRPr sz="1400"/>
            </a:lvl1pPr>
            <a:lvl2pPr indent="-304800" lvl="1" marL="914400">
              <a:lnSpc>
                <a:spcPct val="105000"/>
              </a:lnSpc>
              <a:spcBef>
                <a:spcPts val="300"/>
              </a:spcBef>
              <a:spcAft>
                <a:spcPts val="0"/>
              </a:spcAft>
              <a:buClr>
                <a:schemeClr val="dk1"/>
              </a:buClr>
              <a:buSzPts val="1200"/>
              <a:buChar char="■"/>
              <a:defRPr/>
            </a:lvl2pPr>
            <a:lvl3pPr indent="-304800" lvl="2" marL="1371600">
              <a:lnSpc>
                <a:spcPct val="100000"/>
              </a:lnSpc>
              <a:spcBef>
                <a:spcPts val="300"/>
              </a:spcBef>
              <a:spcAft>
                <a:spcPts val="0"/>
              </a:spcAft>
              <a:buSzPts val="1200"/>
              <a:buChar char="■"/>
              <a:defRPr/>
            </a:lvl3pPr>
            <a:lvl4pPr indent="-304800" lvl="3" marL="1828800">
              <a:lnSpc>
                <a:spcPct val="100000"/>
              </a:lnSpc>
              <a:spcBef>
                <a:spcPts val="0"/>
              </a:spcBef>
              <a:spcAft>
                <a:spcPts val="0"/>
              </a:spcAft>
              <a:buClr>
                <a:schemeClr val="dk1"/>
              </a:buClr>
              <a:buSzPts val="1200"/>
              <a:buChar char="■"/>
              <a:defRPr/>
            </a:lvl4pPr>
            <a:lvl5pPr indent="-304800" lvl="4" marL="2286000">
              <a:lnSpc>
                <a:spcPct val="100000"/>
              </a:lnSpc>
              <a:spcBef>
                <a:spcPts val="0"/>
              </a:spcBef>
              <a:spcAft>
                <a:spcPts val="0"/>
              </a:spcAft>
              <a:buClr>
                <a:schemeClr val="dk1"/>
              </a:buClr>
              <a:buSzPts val="1200"/>
              <a:buChar char="■"/>
              <a:defRPr/>
            </a:lvl5pPr>
            <a:lvl6pPr indent="-304800" lvl="5" marL="2743200">
              <a:lnSpc>
                <a:spcPct val="100000"/>
              </a:lnSpc>
              <a:spcBef>
                <a:spcPts val="0"/>
              </a:spcBef>
              <a:spcAft>
                <a:spcPts val="0"/>
              </a:spcAft>
              <a:buClr>
                <a:schemeClr val="dk1"/>
              </a:buClr>
              <a:buSzPts val="1200"/>
              <a:buChar char="■"/>
              <a:defRPr/>
            </a:lvl6pPr>
            <a:lvl7pPr indent="-304800" lvl="6" marL="3200400">
              <a:lnSpc>
                <a:spcPct val="100000"/>
              </a:lnSpc>
              <a:spcBef>
                <a:spcPts val="0"/>
              </a:spcBef>
              <a:spcAft>
                <a:spcPts val="0"/>
              </a:spcAft>
              <a:buClr>
                <a:schemeClr val="dk1"/>
              </a:buClr>
              <a:buSzPts val="1200"/>
              <a:buChar char="■"/>
              <a:defRPr/>
            </a:lvl7pPr>
            <a:lvl8pPr indent="-304800" lvl="7" marL="3657600">
              <a:lnSpc>
                <a:spcPct val="100000"/>
              </a:lnSpc>
              <a:spcBef>
                <a:spcPts val="0"/>
              </a:spcBef>
              <a:spcAft>
                <a:spcPts val="0"/>
              </a:spcAft>
              <a:buClr>
                <a:schemeClr val="dk1"/>
              </a:buClr>
              <a:buSzPts val="1200"/>
              <a:buChar char="■"/>
              <a:defRPr/>
            </a:lvl8pPr>
            <a:lvl9pPr indent="-304800" lvl="8" marL="4114800">
              <a:lnSpc>
                <a:spcPct val="100000"/>
              </a:lnSpc>
              <a:spcBef>
                <a:spcPts val="0"/>
              </a:spcBef>
              <a:spcAft>
                <a:spcPts val="0"/>
              </a:spcAft>
              <a:buClr>
                <a:schemeClr val="dk1"/>
              </a:buClr>
              <a:buSzPts val="12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 Title and 2 columns">
  <p:cSld name="TITLE_AND_BODY_2_2">
    <p:spTree>
      <p:nvGrpSpPr>
        <p:cNvPr id="156" name="Shape 156"/>
        <p:cNvGrpSpPr/>
        <p:nvPr/>
      </p:nvGrpSpPr>
      <p:grpSpPr>
        <a:xfrm>
          <a:off x="0" y="0"/>
          <a:ext cx="0" cy="0"/>
          <a:chOff x="0" y="0"/>
          <a:chExt cx="0" cy="0"/>
        </a:xfrm>
      </p:grpSpPr>
      <p:sp>
        <p:nvSpPr>
          <p:cNvPr id="157" name="Google Shape;157;p19"/>
          <p:cNvSpPr txBox="1"/>
          <p:nvPr>
            <p:ph idx="1" type="body"/>
          </p:nvPr>
        </p:nvSpPr>
        <p:spPr>
          <a:xfrm flipH="1">
            <a:off x="571450" y="1442675"/>
            <a:ext cx="3926700" cy="3360600"/>
          </a:xfrm>
          <a:prstGeom prst="rect">
            <a:avLst/>
          </a:prstGeom>
        </p:spPr>
        <p:txBody>
          <a:bodyPr anchorCtr="0" anchor="t" bIns="91425" lIns="0" spcFirstLastPara="1" rIns="91425" wrap="square" tIns="0">
            <a:noAutofit/>
          </a:bodyPr>
          <a:lstStyle>
            <a:lvl1pPr indent="-317500" lvl="0" marL="457200">
              <a:spcBef>
                <a:spcPts val="0"/>
              </a:spcBef>
              <a:spcAft>
                <a:spcPts val="0"/>
              </a:spcAft>
              <a:buSzPts val="1400"/>
              <a:buChar char="●"/>
              <a:defRPr sz="1400"/>
            </a:lvl1pPr>
            <a:lvl2pPr indent="-298450" lvl="1" marL="914400">
              <a:spcBef>
                <a:spcPts val="0"/>
              </a:spcBef>
              <a:spcAft>
                <a:spcPts val="0"/>
              </a:spcAft>
              <a:buClr>
                <a:schemeClr val="dk1"/>
              </a:buClr>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Clr>
                <a:schemeClr val="dk1"/>
              </a:buClr>
              <a:buSzPts val="1100"/>
              <a:buChar char="■"/>
              <a:defRPr/>
            </a:lvl4pPr>
            <a:lvl5pPr indent="-298450" lvl="4" marL="2286000">
              <a:spcBef>
                <a:spcPts val="0"/>
              </a:spcBef>
              <a:spcAft>
                <a:spcPts val="0"/>
              </a:spcAft>
              <a:buClr>
                <a:schemeClr val="dk1"/>
              </a:buClr>
              <a:buSzPts val="1100"/>
              <a:buChar char="■"/>
              <a:defRPr/>
            </a:lvl5pPr>
            <a:lvl6pPr indent="-298450" lvl="5" marL="2743200">
              <a:spcBef>
                <a:spcPts val="0"/>
              </a:spcBef>
              <a:spcAft>
                <a:spcPts val="0"/>
              </a:spcAft>
              <a:buClr>
                <a:schemeClr val="dk1"/>
              </a:buClr>
              <a:buSzPts val="1100"/>
              <a:buChar char="■"/>
              <a:defRPr/>
            </a:lvl6pPr>
            <a:lvl7pPr indent="-298450" lvl="6" marL="3200400">
              <a:spcBef>
                <a:spcPts val="0"/>
              </a:spcBef>
              <a:spcAft>
                <a:spcPts val="0"/>
              </a:spcAft>
              <a:buClr>
                <a:schemeClr val="dk1"/>
              </a:buClr>
              <a:buSzPts val="1100"/>
              <a:buChar char="■"/>
              <a:defRPr/>
            </a:lvl7pPr>
            <a:lvl8pPr indent="-298450" lvl="7" marL="3657600">
              <a:spcBef>
                <a:spcPts val="0"/>
              </a:spcBef>
              <a:spcAft>
                <a:spcPts val="0"/>
              </a:spcAft>
              <a:buClr>
                <a:schemeClr val="dk1"/>
              </a:buClr>
              <a:buSzPts val="1100"/>
              <a:buChar char="■"/>
              <a:defRPr/>
            </a:lvl8pPr>
            <a:lvl9pPr indent="-298450" lvl="8" marL="4114800">
              <a:spcBef>
                <a:spcPts val="0"/>
              </a:spcBef>
              <a:spcAft>
                <a:spcPts val="0"/>
              </a:spcAft>
              <a:buClr>
                <a:schemeClr val="dk1"/>
              </a:buClr>
              <a:buSzPts val="1100"/>
              <a:buChar char="■"/>
              <a:defRPr/>
            </a:lvl9pPr>
          </a:lstStyle>
          <a:p/>
        </p:txBody>
      </p:sp>
      <p:sp>
        <p:nvSpPr>
          <p:cNvPr id="158" name="Google Shape;158;p19"/>
          <p:cNvSpPr txBox="1"/>
          <p:nvPr>
            <p:ph idx="2" type="body"/>
          </p:nvPr>
        </p:nvSpPr>
        <p:spPr>
          <a:xfrm flipH="1">
            <a:off x="4869300" y="1442675"/>
            <a:ext cx="3926700" cy="3360600"/>
          </a:xfrm>
          <a:prstGeom prst="rect">
            <a:avLst/>
          </a:prstGeom>
        </p:spPr>
        <p:txBody>
          <a:bodyPr anchorCtr="0" anchor="t" bIns="91425" lIns="0" spcFirstLastPara="1" rIns="91425" wrap="square" tIns="0">
            <a:noAutofit/>
          </a:bodyPr>
          <a:lstStyle>
            <a:lvl1pPr indent="-317500" lvl="0" marL="457200">
              <a:spcBef>
                <a:spcPts val="0"/>
              </a:spcBef>
              <a:spcAft>
                <a:spcPts val="0"/>
              </a:spcAft>
              <a:buSzPts val="1400"/>
              <a:buChar char="●"/>
              <a:defRPr sz="1400"/>
            </a:lvl1pPr>
            <a:lvl2pPr indent="-298450" lvl="1" marL="914400">
              <a:spcBef>
                <a:spcPts val="0"/>
              </a:spcBef>
              <a:spcAft>
                <a:spcPts val="0"/>
              </a:spcAft>
              <a:buClr>
                <a:schemeClr val="dk1"/>
              </a:buClr>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Clr>
                <a:schemeClr val="dk1"/>
              </a:buClr>
              <a:buSzPts val="1100"/>
              <a:buChar char="■"/>
              <a:defRPr/>
            </a:lvl4pPr>
            <a:lvl5pPr indent="-298450" lvl="4" marL="2286000">
              <a:spcBef>
                <a:spcPts val="0"/>
              </a:spcBef>
              <a:spcAft>
                <a:spcPts val="0"/>
              </a:spcAft>
              <a:buClr>
                <a:schemeClr val="dk1"/>
              </a:buClr>
              <a:buSzPts val="1100"/>
              <a:buChar char="■"/>
              <a:defRPr/>
            </a:lvl5pPr>
            <a:lvl6pPr indent="-298450" lvl="5" marL="2743200">
              <a:spcBef>
                <a:spcPts val="0"/>
              </a:spcBef>
              <a:spcAft>
                <a:spcPts val="0"/>
              </a:spcAft>
              <a:buClr>
                <a:schemeClr val="dk1"/>
              </a:buClr>
              <a:buSzPts val="1100"/>
              <a:buChar char="■"/>
              <a:defRPr/>
            </a:lvl6pPr>
            <a:lvl7pPr indent="-298450" lvl="6" marL="3200400">
              <a:spcBef>
                <a:spcPts val="0"/>
              </a:spcBef>
              <a:spcAft>
                <a:spcPts val="0"/>
              </a:spcAft>
              <a:buClr>
                <a:schemeClr val="dk1"/>
              </a:buClr>
              <a:buSzPts val="1100"/>
              <a:buChar char="■"/>
              <a:defRPr/>
            </a:lvl7pPr>
            <a:lvl8pPr indent="-298450" lvl="7" marL="3657600">
              <a:spcBef>
                <a:spcPts val="0"/>
              </a:spcBef>
              <a:spcAft>
                <a:spcPts val="0"/>
              </a:spcAft>
              <a:buClr>
                <a:schemeClr val="dk1"/>
              </a:buClr>
              <a:buSzPts val="1100"/>
              <a:buChar char="■"/>
              <a:defRPr/>
            </a:lvl8pPr>
            <a:lvl9pPr indent="-298450" lvl="8" marL="4114800">
              <a:spcBef>
                <a:spcPts val="0"/>
              </a:spcBef>
              <a:spcAft>
                <a:spcPts val="0"/>
              </a:spcAft>
              <a:buClr>
                <a:schemeClr val="dk1"/>
              </a:buClr>
              <a:buSzPts val="1100"/>
              <a:buChar char="■"/>
              <a:defRPr/>
            </a:lvl9pPr>
          </a:lstStyle>
          <a:p/>
        </p:txBody>
      </p:sp>
      <p:sp>
        <p:nvSpPr>
          <p:cNvPr id="159" name="Google Shape;159;p19"/>
          <p:cNvSpPr txBox="1"/>
          <p:nvPr>
            <p:ph idx="3" type="subTitle"/>
          </p:nvPr>
        </p:nvSpPr>
        <p:spPr>
          <a:xfrm>
            <a:off x="571450" y="813600"/>
            <a:ext cx="7431600" cy="324000"/>
          </a:xfrm>
          <a:prstGeom prst="rect">
            <a:avLst/>
          </a:prstGeom>
        </p:spPr>
        <p:txBody>
          <a:bodyPr anchorCtr="0" anchor="t" bIns="18000" lIns="0" spcFirstLastPara="1" rIns="91425" wrap="square" tIns="0">
            <a:normAutofit/>
          </a:bodyPr>
          <a:lstStyle>
            <a:lvl1pPr lvl="0">
              <a:spcBef>
                <a:spcPts val="0"/>
              </a:spcBef>
              <a:spcAft>
                <a:spcPts val="0"/>
              </a:spcAft>
              <a:buClr>
                <a:srgbClr val="706B69"/>
              </a:buClr>
              <a:buSzPts val="1700"/>
              <a:buFont typeface="Roche Sans Condensed Light"/>
              <a:buNone/>
              <a:defRPr sz="1700">
                <a:solidFill>
                  <a:srgbClr val="706B69"/>
                </a:solidFill>
                <a:latin typeface="Roche Sans Condensed Light"/>
                <a:ea typeface="Roche Sans Condensed Light"/>
                <a:cs typeface="Roche Sans Condensed Light"/>
                <a:sym typeface="Roche Sans Condensed Light"/>
              </a:defRPr>
            </a:lvl1pPr>
            <a:lvl2pPr lvl="1">
              <a:spcBef>
                <a:spcPts val="0"/>
              </a:spcBef>
              <a:spcAft>
                <a:spcPts val="0"/>
              </a:spcAft>
              <a:buClr>
                <a:schemeClr val="accent3"/>
              </a:buClr>
              <a:buSzPts val="1100"/>
              <a:buNone/>
              <a:defRPr>
                <a:solidFill>
                  <a:schemeClr val="accent3"/>
                </a:solidFill>
              </a:defRPr>
            </a:lvl2pPr>
            <a:lvl3pPr lvl="2">
              <a:spcBef>
                <a:spcPts val="0"/>
              </a:spcBef>
              <a:spcAft>
                <a:spcPts val="0"/>
              </a:spcAft>
              <a:buClr>
                <a:schemeClr val="accent3"/>
              </a:buClr>
              <a:buSzPts val="1100"/>
              <a:buNone/>
              <a:defRPr>
                <a:solidFill>
                  <a:schemeClr val="accent3"/>
                </a:solidFill>
              </a:defRPr>
            </a:lvl3pPr>
            <a:lvl4pPr lvl="3">
              <a:spcBef>
                <a:spcPts val="0"/>
              </a:spcBef>
              <a:spcAft>
                <a:spcPts val="0"/>
              </a:spcAft>
              <a:buClr>
                <a:schemeClr val="accent3"/>
              </a:buClr>
              <a:buSzPts val="1100"/>
              <a:buNone/>
              <a:defRPr>
                <a:solidFill>
                  <a:schemeClr val="accent3"/>
                </a:solidFill>
              </a:defRPr>
            </a:lvl4pPr>
            <a:lvl5pPr lvl="4">
              <a:spcBef>
                <a:spcPts val="0"/>
              </a:spcBef>
              <a:spcAft>
                <a:spcPts val="0"/>
              </a:spcAft>
              <a:buClr>
                <a:schemeClr val="accent3"/>
              </a:buClr>
              <a:buSzPts val="1100"/>
              <a:buNone/>
              <a:defRPr>
                <a:solidFill>
                  <a:schemeClr val="accent3"/>
                </a:solidFill>
              </a:defRPr>
            </a:lvl5pPr>
            <a:lvl6pPr lvl="5">
              <a:spcBef>
                <a:spcPts val="0"/>
              </a:spcBef>
              <a:spcAft>
                <a:spcPts val="0"/>
              </a:spcAft>
              <a:buClr>
                <a:schemeClr val="accent3"/>
              </a:buClr>
              <a:buSzPts val="1100"/>
              <a:buNone/>
              <a:defRPr>
                <a:solidFill>
                  <a:schemeClr val="accent3"/>
                </a:solidFill>
              </a:defRPr>
            </a:lvl6pPr>
            <a:lvl7pPr lvl="6">
              <a:spcBef>
                <a:spcPts val="0"/>
              </a:spcBef>
              <a:spcAft>
                <a:spcPts val="0"/>
              </a:spcAft>
              <a:buClr>
                <a:schemeClr val="accent3"/>
              </a:buClr>
              <a:buSzPts val="1100"/>
              <a:buNone/>
              <a:defRPr>
                <a:solidFill>
                  <a:schemeClr val="accent3"/>
                </a:solidFill>
              </a:defRPr>
            </a:lvl7pPr>
            <a:lvl8pPr lvl="7">
              <a:spcBef>
                <a:spcPts val="0"/>
              </a:spcBef>
              <a:spcAft>
                <a:spcPts val="0"/>
              </a:spcAft>
              <a:buClr>
                <a:schemeClr val="accent3"/>
              </a:buClr>
              <a:buSzPts val="1100"/>
              <a:buNone/>
              <a:defRPr>
                <a:solidFill>
                  <a:schemeClr val="accent3"/>
                </a:solidFill>
              </a:defRPr>
            </a:lvl8pPr>
            <a:lvl9pPr lvl="8">
              <a:spcBef>
                <a:spcPts val="0"/>
              </a:spcBef>
              <a:spcAft>
                <a:spcPts val="0"/>
              </a:spcAft>
              <a:buClr>
                <a:schemeClr val="accent3"/>
              </a:buClr>
              <a:buSzPts val="1100"/>
              <a:buNone/>
              <a:defRPr>
                <a:solidFill>
                  <a:schemeClr val="accent3"/>
                </a:solidFill>
              </a:defRPr>
            </a:lvl9pPr>
          </a:lstStyle>
          <a:p/>
        </p:txBody>
      </p:sp>
      <p:sp>
        <p:nvSpPr>
          <p:cNvPr id="160" name="Google Shape;160;p19"/>
          <p:cNvSpPr txBox="1"/>
          <p:nvPr>
            <p:ph type="title"/>
          </p:nvPr>
        </p:nvSpPr>
        <p:spPr>
          <a:xfrm>
            <a:off x="571450" y="432675"/>
            <a:ext cx="7431600" cy="381600"/>
          </a:xfrm>
          <a:prstGeom prst="rect">
            <a:avLst/>
          </a:prstGeom>
        </p:spPr>
        <p:txBody>
          <a:bodyPr anchorCtr="0" anchor="t" bIns="91425" lIns="0" spcFirstLastPara="1" rIns="91425" wrap="square" tIns="91425">
            <a:noAutofit/>
          </a:bodyPr>
          <a:lstStyle>
            <a:lvl1pPr lvl="0">
              <a:spcBef>
                <a:spcPts val="0"/>
              </a:spcBef>
              <a:spcAft>
                <a:spcPts val="0"/>
              </a:spcAft>
              <a:buSzPts val="2200"/>
              <a:buFont typeface="Roche Sans Medium"/>
              <a:buNone/>
              <a:defRPr sz="2200">
                <a:latin typeface="Roche Sans Medium"/>
                <a:ea typeface="Roche Sans Medium"/>
                <a:cs typeface="Roche Sans Medium"/>
                <a:sym typeface="Roche Sans Medium"/>
              </a:defRPr>
            </a:lvl1pPr>
            <a:lvl2pPr lvl="1">
              <a:spcBef>
                <a:spcPts val="0"/>
              </a:spcBef>
              <a:spcAft>
                <a:spcPts val="0"/>
              </a:spcAft>
              <a:buClr>
                <a:schemeClr val="dk1"/>
              </a:buClr>
              <a:buSzPts val="2800"/>
              <a:buNone/>
              <a:defRPr>
                <a:solidFill>
                  <a:schemeClr val="dk1"/>
                </a:solidFill>
              </a:defRPr>
            </a:lvl2pPr>
            <a:lvl3pPr lvl="2">
              <a:spcBef>
                <a:spcPts val="0"/>
              </a:spcBef>
              <a:spcAft>
                <a:spcPts val="0"/>
              </a:spcAft>
              <a:buClr>
                <a:schemeClr val="dk1"/>
              </a:buClr>
              <a:buSzPts val="2800"/>
              <a:buNone/>
              <a:defRPr>
                <a:solidFill>
                  <a:schemeClr val="dk1"/>
                </a:solidFill>
              </a:defRPr>
            </a:lvl3pPr>
            <a:lvl4pPr lvl="3">
              <a:spcBef>
                <a:spcPts val="0"/>
              </a:spcBef>
              <a:spcAft>
                <a:spcPts val="0"/>
              </a:spcAft>
              <a:buClr>
                <a:schemeClr val="dk1"/>
              </a:buClr>
              <a:buSzPts val="2800"/>
              <a:buNone/>
              <a:defRPr>
                <a:solidFill>
                  <a:schemeClr val="dk1"/>
                </a:solidFill>
              </a:defRPr>
            </a:lvl4pPr>
            <a:lvl5pPr lvl="4">
              <a:spcBef>
                <a:spcPts val="0"/>
              </a:spcBef>
              <a:spcAft>
                <a:spcPts val="0"/>
              </a:spcAft>
              <a:buClr>
                <a:schemeClr val="dk1"/>
              </a:buClr>
              <a:buSzPts val="2800"/>
              <a:buNone/>
              <a:defRPr>
                <a:solidFill>
                  <a:schemeClr val="dk1"/>
                </a:solidFill>
              </a:defRPr>
            </a:lvl5pPr>
            <a:lvl6pPr lvl="5">
              <a:spcBef>
                <a:spcPts val="0"/>
              </a:spcBef>
              <a:spcAft>
                <a:spcPts val="0"/>
              </a:spcAft>
              <a:buClr>
                <a:schemeClr val="dk1"/>
              </a:buClr>
              <a:buSzPts val="2800"/>
              <a:buNone/>
              <a:defRPr>
                <a:solidFill>
                  <a:schemeClr val="dk1"/>
                </a:solidFill>
              </a:defRPr>
            </a:lvl6pPr>
            <a:lvl7pPr lvl="6">
              <a:spcBef>
                <a:spcPts val="0"/>
              </a:spcBef>
              <a:spcAft>
                <a:spcPts val="0"/>
              </a:spcAft>
              <a:buClr>
                <a:schemeClr val="dk1"/>
              </a:buClr>
              <a:buSzPts val="2800"/>
              <a:buNone/>
              <a:defRPr>
                <a:solidFill>
                  <a:schemeClr val="dk1"/>
                </a:solidFill>
              </a:defRPr>
            </a:lvl7pPr>
            <a:lvl8pPr lvl="7">
              <a:spcBef>
                <a:spcPts val="0"/>
              </a:spcBef>
              <a:spcAft>
                <a:spcPts val="0"/>
              </a:spcAft>
              <a:buClr>
                <a:schemeClr val="dk1"/>
              </a:buClr>
              <a:buSzPts val="2800"/>
              <a:buNone/>
              <a:defRPr>
                <a:solidFill>
                  <a:schemeClr val="dk1"/>
                </a:solidFill>
              </a:defRPr>
            </a:lvl8pPr>
            <a:lvl9pPr lvl="8">
              <a:spcBef>
                <a:spcPts val="0"/>
              </a:spcBef>
              <a:spcAft>
                <a:spcPts val="0"/>
              </a:spcAft>
              <a:buClr>
                <a:schemeClr val="dk1"/>
              </a:buClr>
              <a:buSzPts val="2800"/>
              <a:buNone/>
              <a:defRPr>
                <a:solidFill>
                  <a:schemeClr val="dk1"/>
                </a:solidFill>
              </a:defRPr>
            </a:lvl9pPr>
          </a:lstStyle>
          <a:p/>
        </p:txBody>
      </p:sp>
    </p:spTree>
  </p:cSld>
  <p:clrMapOvr>
    <a:masterClrMapping/>
  </p:clrMapOvr>
  <p:extLst>
    <p:ext uri="{DCECCB84-F9BA-43D5-87BE-67443E8EF086}">
      <p15:sldGuideLst>
        <p15:guide id="1" pos="3070">
          <p15:clr>
            <a:srgbClr val="FA7B17"/>
          </p15:clr>
        </p15:guide>
        <p15:guide id="2" pos="2834">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bg>
      <p:bgPr>
        <a:solidFill>
          <a:srgbClr val="FFFFFF"/>
        </a:solidFill>
      </p:bgPr>
    </p:bg>
    <p:spTree>
      <p:nvGrpSpPr>
        <p:cNvPr id="161" name="Shape 161"/>
        <p:cNvGrpSpPr/>
        <p:nvPr/>
      </p:nvGrpSpPr>
      <p:grpSpPr>
        <a:xfrm>
          <a:off x="0" y="0"/>
          <a:ext cx="0" cy="0"/>
          <a:chOff x="0" y="0"/>
          <a:chExt cx="0" cy="0"/>
        </a:xfrm>
      </p:grpSpPr>
      <p:sp>
        <p:nvSpPr>
          <p:cNvPr id="162" name="Google Shape;162;p20"/>
          <p:cNvSpPr txBox="1"/>
          <p:nvPr>
            <p:ph idx="12" type="sldNum"/>
          </p:nvPr>
        </p:nvSpPr>
        <p:spPr>
          <a:xfrm>
            <a:off x="8613029" y="4901039"/>
            <a:ext cx="377400" cy="153900"/>
          </a:xfrm>
          <a:prstGeom prst="rect">
            <a:avLst/>
          </a:prstGeom>
          <a:noFill/>
          <a:ln>
            <a:noFill/>
          </a:ln>
        </p:spPr>
        <p:txBody>
          <a:bodyPr anchorCtr="0" anchor="ctr" bIns="0" lIns="0" spcFirstLastPara="1" rIns="0" wrap="square" tIns="0">
            <a:spAutoFit/>
          </a:bodyPr>
          <a:lstStyle>
            <a:lvl1pPr indent="0" lvl="0" marL="0" algn="r">
              <a:spcBef>
                <a:spcPts val="0"/>
              </a:spcBef>
              <a:buNone/>
              <a:defRPr>
                <a:solidFill>
                  <a:schemeClr val="dk1"/>
                </a:solidFill>
              </a:defRPr>
            </a:lvl1pPr>
            <a:lvl2pPr indent="0" lvl="1" marL="0" algn="r">
              <a:spcBef>
                <a:spcPts val="0"/>
              </a:spcBef>
              <a:buNone/>
              <a:defRPr>
                <a:solidFill>
                  <a:schemeClr val="dk1"/>
                </a:solidFill>
              </a:defRPr>
            </a:lvl2pPr>
            <a:lvl3pPr indent="0" lvl="2" marL="0" algn="r">
              <a:spcBef>
                <a:spcPts val="0"/>
              </a:spcBef>
              <a:buNone/>
              <a:defRPr>
                <a:solidFill>
                  <a:schemeClr val="dk1"/>
                </a:solidFill>
              </a:defRPr>
            </a:lvl3pPr>
            <a:lvl4pPr indent="0" lvl="3" marL="0" algn="r">
              <a:spcBef>
                <a:spcPts val="0"/>
              </a:spcBef>
              <a:buNone/>
              <a:defRPr>
                <a:solidFill>
                  <a:schemeClr val="dk1"/>
                </a:solidFill>
              </a:defRPr>
            </a:lvl4pPr>
            <a:lvl5pPr indent="0" lvl="4" marL="0" algn="r">
              <a:spcBef>
                <a:spcPts val="0"/>
              </a:spcBef>
              <a:buNone/>
              <a:defRPr>
                <a:solidFill>
                  <a:schemeClr val="dk1"/>
                </a:solidFill>
              </a:defRPr>
            </a:lvl5pPr>
            <a:lvl6pPr indent="0" lvl="5" marL="0" algn="r">
              <a:spcBef>
                <a:spcPts val="0"/>
              </a:spcBef>
              <a:buNone/>
              <a:defRPr>
                <a:solidFill>
                  <a:schemeClr val="dk1"/>
                </a:solidFill>
              </a:defRPr>
            </a:lvl6pPr>
            <a:lvl7pPr indent="0" lvl="6" marL="0" algn="r">
              <a:spcBef>
                <a:spcPts val="0"/>
              </a:spcBef>
              <a:buNone/>
              <a:defRPr>
                <a:solidFill>
                  <a:schemeClr val="dk1"/>
                </a:solidFill>
              </a:defRPr>
            </a:lvl7pPr>
            <a:lvl8pPr indent="0" lvl="7" marL="0" algn="r">
              <a:spcBef>
                <a:spcPts val="0"/>
              </a:spcBef>
              <a:buNone/>
              <a:defRPr>
                <a:solidFill>
                  <a:schemeClr val="dk1"/>
                </a:solidFill>
              </a:defRPr>
            </a:lvl8pPr>
            <a:lvl9pPr indent="0" lvl="8" marL="0" algn="r">
              <a:spcBef>
                <a:spcPts val="0"/>
              </a:spcBef>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163" name="Google Shape;163;p20"/>
          <p:cNvSpPr txBox="1"/>
          <p:nvPr>
            <p:ph idx="1" type="body"/>
          </p:nvPr>
        </p:nvSpPr>
        <p:spPr>
          <a:xfrm>
            <a:off x="552713" y="888148"/>
            <a:ext cx="7290000" cy="297000"/>
          </a:xfrm>
          <a:prstGeom prst="rect">
            <a:avLst/>
          </a:prstGeom>
          <a:noFill/>
          <a:ln>
            <a:noFill/>
          </a:ln>
        </p:spPr>
        <p:txBody>
          <a:bodyPr anchorCtr="0" anchor="t" bIns="35100" lIns="0" spcFirstLastPara="1" rIns="67500" wrap="square" tIns="35100">
            <a:noAutofit/>
          </a:bodyPr>
          <a:lstStyle>
            <a:lvl1pPr indent="-228600" lvl="0" marL="457200" marR="0" algn="l">
              <a:lnSpc>
                <a:spcPct val="90000"/>
              </a:lnSpc>
              <a:spcBef>
                <a:spcPts val="0"/>
              </a:spcBef>
              <a:spcAft>
                <a:spcPts val="0"/>
              </a:spcAft>
              <a:buClr>
                <a:schemeClr val="accent2"/>
              </a:buClr>
              <a:buSzPts val="1700"/>
              <a:buFont typeface="Noto Sans Symbols"/>
              <a:buNone/>
              <a:defRPr b="0" i="0" sz="1700" u="none" cap="none" strike="noStrike">
                <a:solidFill>
                  <a:srgbClr val="7F7F7F"/>
                </a:solidFill>
                <a:latin typeface="Roche Sans Condensed Light"/>
                <a:ea typeface="Roche Sans Condensed Light"/>
                <a:cs typeface="Roche Sans Condensed Light"/>
                <a:sym typeface="Roche Sans Condensed Light"/>
              </a:defRPr>
            </a:lvl1pPr>
            <a:lvl2pPr indent="-317500" lvl="1" marL="914400" marR="0" algn="l">
              <a:lnSpc>
                <a:spcPct val="100000"/>
              </a:lnSpc>
              <a:spcBef>
                <a:spcPts val="1200"/>
              </a:spcBef>
              <a:spcAft>
                <a:spcPts val="0"/>
              </a:spcAft>
              <a:buClr>
                <a:schemeClr val="accent2"/>
              </a:buClr>
              <a:buSzPts val="1400"/>
              <a:buFont typeface="Noto Sans Symbols"/>
              <a:buChar char="▪"/>
              <a:defRPr b="0" i="0" sz="1400" u="none" cap="none" strike="noStrike">
                <a:solidFill>
                  <a:schemeClr val="dk1"/>
                </a:solidFill>
                <a:latin typeface="Roche Sans Light"/>
                <a:ea typeface="Roche Sans Light"/>
                <a:cs typeface="Roche Sans Light"/>
                <a:sym typeface="Roche Sans Light"/>
              </a:defRPr>
            </a:lvl2pPr>
            <a:lvl3pPr indent="-304800" lvl="2" marL="1371600" marR="0" algn="l">
              <a:lnSpc>
                <a:spcPct val="100000"/>
              </a:lnSpc>
              <a:spcBef>
                <a:spcPts val="1200"/>
              </a:spcBef>
              <a:spcAft>
                <a:spcPts val="0"/>
              </a:spcAft>
              <a:buClr>
                <a:schemeClr val="accent2"/>
              </a:buClr>
              <a:buSzPts val="1200"/>
              <a:buFont typeface="Noto Sans Symbols"/>
              <a:buChar char="▪"/>
              <a:defRPr b="0" i="0" sz="1200" u="none" cap="none" strike="noStrike">
                <a:solidFill>
                  <a:schemeClr val="dk1"/>
                </a:solidFill>
                <a:latin typeface="Roche Sans Light"/>
                <a:ea typeface="Roche Sans Light"/>
                <a:cs typeface="Roche Sans Light"/>
                <a:sym typeface="Roche Sans Light"/>
              </a:defRPr>
            </a:lvl3pPr>
            <a:lvl4pPr indent="-304800" lvl="3" marL="1828800" marR="0" algn="l">
              <a:lnSpc>
                <a:spcPct val="100000"/>
              </a:lnSpc>
              <a:spcBef>
                <a:spcPts val="1200"/>
              </a:spcBef>
              <a:spcAft>
                <a:spcPts val="0"/>
              </a:spcAft>
              <a:buClr>
                <a:schemeClr val="accent2"/>
              </a:buClr>
              <a:buSzPts val="1200"/>
              <a:buFont typeface="Noto Sans Symbols"/>
              <a:buChar char="▪"/>
              <a:defRPr b="0" i="0" sz="1200" u="none" cap="none" strike="noStrike">
                <a:solidFill>
                  <a:schemeClr val="dk1"/>
                </a:solidFill>
                <a:latin typeface="Roche Sans Light"/>
                <a:ea typeface="Roche Sans Light"/>
                <a:cs typeface="Roche Sans Light"/>
                <a:sym typeface="Roche Sans Light"/>
              </a:defRPr>
            </a:lvl4pPr>
            <a:lvl5pPr indent="-304800" lvl="4" marL="2286000" marR="0" algn="l">
              <a:lnSpc>
                <a:spcPct val="100000"/>
              </a:lnSpc>
              <a:spcBef>
                <a:spcPts val="1200"/>
              </a:spcBef>
              <a:spcAft>
                <a:spcPts val="0"/>
              </a:spcAft>
              <a:buClr>
                <a:schemeClr val="accent2"/>
              </a:buClr>
              <a:buSzPts val="1200"/>
              <a:buFont typeface="Noto Sans Symbols"/>
              <a:buChar char="▪"/>
              <a:defRPr b="0" i="0" sz="1200" u="none" cap="none" strike="noStrike">
                <a:solidFill>
                  <a:schemeClr val="dk1"/>
                </a:solidFill>
                <a:latin typeface="Roche Sans Light"/>
                <a:ea typeface="Roche Sans Light"/>
                <a:cs typeface="Roche Sans Light"/>
                <a:sym typeface="Roche Sans Light"/>
              </a:defRPr>
            </a:lvl5pPr>
            <a:lvl6pPr indent="-317500" lvl="5" marL="2743200" marR="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Roche Sans Light"/>
                <a:ea typeface="Roche Sans Light"/>
                <a:cs typeface="Roche Sans Light"/>
                <a:sym typeface="Roche Sans Light"/>
              </a:defRPr>
            </a:lvl6pPr>
            <a:lvl7pPr indent="-317500" lvl="6" marL="3200400" marR="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Roche Sans Light"/>
                <a:ea typeface="Roche Sans Light"/>
                <a:cs typeface="Roche Sans Light"/>
                <a:sym typeface="Roche Sans Light"/>
              </a:defRPr>
            </a:lvl7pPr>
            <a:lvl8pPr indent="-317500" lvl="7" marL="3657600" marR="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Roche Sans Light"/>
                <a:ea typeface="Roche Sans Light"/>
                <a:cs typeface="Roche Sans Light"/>
                <a:sym typeface="Roche Sans Light"/>
              </a:defRPr>
            </a:lvl8pPr>
            <a:lvl9pPr indent="-317500" lvl="8" marL="4114800" marR="0" algn="l">
              <a:lnSpc>
                <a:spcPct val="90000"/>
              </a:lnSpc>
              <a:spcBef>
                <a:spcPts val="1200"/>
              </a:spcBef>
              <a:spcAft>
                <a:spcPts val="1200"/>
              </a:spcAft>
              <a:buClr>
                <a:schemeClr val="dk1"/>
              </a:buClr>
              <a:buSzPts val="1400"/>
              <a:buFont typeface="Arial"/>
              <a:buChar char="•"/>
              <a:defRPr b="0" i="0" sz="1400" u="none" cap="none" strike="noStrike">
                <a:solidFill>
                  <a:schemeClr val="dk1"/>
                </a:solidFill>
                <a:latin typeface="Roche Sans Light"/>
                <a:ea typeface="Roche Sans Light"/>
                <a:cs typeface="Roche Sans Light"/>
                <a:sym typeface="Roche Sans Light"/>
              </a:defRPr>
            </a:lvl9pPr>
          </a:lstStyle>
          <a:p/>
        </p:txBody>
      </p:sp>
      <p:sp>
        <p:nvSpPr>
          <p:cNvPr id="164" name="Google Shape;164;p20"/>
          <p:cNvSpPr txBox="1"/>
          <p:nvPr>
            <p:ph type="title"/>
          </p:nvPr>
        </p:nvSpPr>
        <p:spPr>
          <a:xfrm>
            <a:off x="553500" y="583200"/>
            <a:ext cx="7290000" cy="297000"/>
          </a:xfrm>
          <a:prstGeom prst="rect">
            <a:avLst/>
          </a:prstGeom>
          <a:noFill/>
          <a:ln>
            <a:noFill/>
          </a:ln>
        </p:spPr>
        <p:txBody>
          <a:bodyPr anchorCtr="0" anchor="t" bIns="34275" lIns="0" spcFirstLastPara="1" rIns="68575" wrap="square" tIns="34275">
            <a:normAutofit/>
          </a:bodyPr>
          <a:lstStyle>
            <a:lvl1pPr lvl="0" marR="0" algn="l">
              <a:lnSpc>
                <a:spcPct val="90000"/>
              </a:lnSpc>
              <a:spcBef>
                <a:spcPts val="0"/>
              </a:spcBef>
              <a:spcAft>
                <a:spcPts val="0"/>
              </a:spcAft>
              <a:buClr>
                <a:schemeClr val="dk1"/>
              </a:buClr>
              <a:buSzPts val="2000"/>
              <a:buFont typeface="Roche Sans Medium"/>
              <a:buNone/>
              <a:defRPr b="0" i="0" sz="2000" u="none" cap="none" strike="noStrike">
                <a:solidFill>
                  <a:schemeClr val="dk1"/>
                </a:solidFill>
                <a:latin typeface="Roche Sans Medium"/>
                <a:ea typeface="Roche Sans Medium"/>
                <a:cs typeface="Roche Sans Medium"/>
                <a:sym typeface="Roche Sans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ose statement">
  <p:cSld name="SECTION_HEADER_1">
    <p:spTree>
      <p:nvGrpSpPr>
        <p:cNvPr id="165" name="Shape 165"/>
        <p:cNvGrpSpPr/>
        <p:nvPr/>
      </p:nvGrpSpPr>
      <p:grpSpPr>
        <a:xfrm>
          <a:off x="0" y="0"/>
          <a:ext cx="0" cy="0"/>
          <a:chOff x="0" y="0"/>
          <a:chExt cx="0" cy="0"/>
        </a:xfrm>
      </p:grpSpPr>
      <p:sp>
        <p:nvSpPr>
          <p:cNvPr id="166" name="Google Shape;166;p21"/>
          <p:cNvSpPr/>
          <p:nvPr/>
        </p:nvSpPr>
        <p:spPr>
          <a:xfrm>
            <a:off x="-75" y="-3375"/>
            <a:ext cx="9144000" cy="5150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1"/>
          <p:cNvSpPr txBox="1"/>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0B41CD"/>
                </a:solidFill>
                <a:latin typeface="Roche Sans Medium"/>
                <a:ea typeface="Roche Sans Medium"/>
                <a:cs typeface="Roche Sans Medium"/>
                <a:sym typeface="Roche Sans Medium"/>
              </a:rPr>
              <a:t>Doing now what patients need next</a:t>
            </a:r>
            <a:endParaRPr sz="2000">
              <a:solidFill>
                <a:srgbClr val="0B41CD"/>
              </a:solidFill>
              <a:latin typeface="Roche Sans Medium"/>
              <a:ea typeface="Roche Sans Medium"/>
              <a:cs typeface="Roche Sans Medium"/>
              <a:sym typeface="Roche Sans Medium"/>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hyperlink" Target="https://branding.roche.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6.gif"/></Relationships>
</file>

<file path=ppt/slides/_rels/slide19.xml.rels><?xml version="1.0" encoding="UTF-8" standalone="yes"?><Relationships xmlns="http://schemas.openxmlformats.org/package/2006/relationships"><Relationship Id="rId20" Type="http://schemas.openxmlformats.org/officeDocument/2006/relationships/hyperlink" Target="https://ada-netzwerk.com/" TargetMode="External"/><Relationship Id="rId11" Type="http://schemas.openxmlformats.org/officeDocument/2006/relationships/hyperlink" Target="https://www.acareers.net/" TargetMode="External"/><Relationship Id="rId10" Type="http://schemas.openxmlformats.org/officeDocument/2006/relationships/hyperlink" Target="https://www.abilitycareers.com/" TargetMode="External"/><Relationship Id="rId13" Type="http://schemas.openxmlformats.org/officeDocument/2006/relationships/hyperlink" Target="https://www.blackcareernetwork.com/" TargetMode="External"/><Relationship Id="rId12" Type="http://schemas.openxmlformats.org/officeDocument/2006/relationships/hyperlink" Target="https://www.womenscareerchannel.com/" TargetMode="External"/><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hyperlink" Target="https://docs.google.com/presentation/d/1E22UyObnNOYu_TV_7zmeaGCK6zIkGtZmgAJR-KScsng/edit?usp=sharing" TargetMode="External"/><Relationship Id="rId4" Type="http://schemas.openxmlformats.org/officeDocument/2006/relationships/slide" Target="/ppt/slides/slide9.xml"/><Relationship Id="rId9" Type="http://schemas.openxmlformats.org/officeDocument/2006/relationships/hyperlink" Target="https://www.military2career.com/" TargetMode="External"/><Relationship Id="rId15" Type="http://schemas.openxmlformats.org/officeDocument/2006/relationships/hyperlink" Target="https://www.ihispano.com/" TargetMode="External"/><Relationship Id="rId14" Type="http://schemas.openxmlformats.org/officeDocument/2006/relationships/hyperlink" Target="https://www.lgbtqcareernetwork.com/" TargetMode="External"/><Relationship Id="rId17" Type="http://schemas.openxmlformats.org/officeDocument/2006/relationships/hyperlink" Target="https://hlpa.com/" TargetMode="External"/><Relationship Id="rId16" Type="http://schemas.openxmlformats.org/officeDocument/2006/relationships/hyperlink" Target="https://www.jopwell.com/" TargetMode="External"/><Relationship Id="rId5" Type="http://schemas.openxmlformats.org/officeDocument/2006/relationships/hyperlink" Target="https://docs.google.com/spreadsheets/d/1D7FBqeCsagzPJTPUpg9P-2AIwD8VBnR8L8UyuRtOo-I/edit?gid=0#gid=0" TargetMode="External"/><Relationship Id="rId19" Type="http://schemas.openxmlformats.org/officeDocument/2006/relationships/hyperlink" Target="https://www.emearecruitment.com/" TargetMode="External"/><Relationship Id="rId6" Type="http://schemas.openxmlformats.org/officeDocument/2006/relationships/hyperlink" Target="https://www.avtarinc.com/" TargetMode="External"/><Relationship Id="rId18" Type="http://schemas.openxmlformats.org/officeDocument/2006/relationships/hyperlink" Target="https://www.diversifying.io/" TargetMode="External"/><Relationship Id="rId7" Type="http://schemas.openxmlformats.org/officeDocument/2006/relationships/hyperlink" Target="https://www.equest.com/" TargetMode="External"/><Relationship Id="rId8" Type="http://schemas.openxmlformats.org/officeDocument/2006/relationships/hyperlink" Target="https://www.prodivnet.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hyperlink" Target="https://sites.google.com/roche.com/inclusioncapsules/language-bias?authuser=0" TargetMode="External"/><Relationship Id="rId4" Type="http://schemas.openxmlformats.org/officeDocument/2006/relationships/hyperlink" Target="https://sites.google.com/roche.com/inclusioncapsules/dei-glossary?authuser=0" TargetMode="External"/><Relationship Id="rId5" Type="http://schemas.openxmlformats.org/officeDocument/2006/relationships/hyperlink" Target="https://sites.google.com/roche.com/inclusioncapsules/home?authuser=0" TargetMode="External"/><Relationship Id="rId6" Type="http://schemas.openxmlformats.org/officeDocument/2006/relationships/hyperlink" Target="https://docs.google.com/document/d/1zKL-XxKM4WjeSXkLATpKdp81EOJKPl7j1hOQDZfNOjA/edit#heading=h.qulmilrq4wrp" TargetMode="External"/><Relationship Id="rId7" Type="http://schemas.openxmlformats.org/officeDocument/2006/relationships/hyperlink" Target="https://blog.hootsuite.com/inclusive-design-social-medi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hyperlink" Target="https://www.nytimes.com/2024/01/21/opinion/diversity-equity-inclusion-dei.html"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p>
            <a:pPr indent="0" lvl="0" marL="0" rtl="0" algn="ctr">
              <a:lnSpc>
                <a:spcPct val="80000"/>
              </a:lnSpc>
              <a:spcBef>
                <a:spcPts val="0"/>
              </a:spcBef>
              <a:spcAft>
                <a:spcPts val="0"/>
              </a:spcAft>
              <a:buNone/>
            </a:pPr>
            <a:r>
              <a:rPr lang="en" sz="2800"/>
              <a:t>Diversity, Equity &amp; Inclusion Talent Marketing Playbook</a:t>
            </a:r>
            <a:endParaRPr/>
          </a:p>
        </p:txBody>
      </p:sp>
      <p:sp>
        <p:nvSpPr>
          <p:cNvPr id="173" name="Google Shape;173;p2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Morgan Grey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descr="Chapter Title" id="283" name="Google Shape;283;p31"/>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Inclusive Language &amp; Imagery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2"/>
          <p:cNvSpPr txBox="1"/>
          <p:nvPr>
            <p:ph type="title"/>
          </p:nvPr>
        </p:nvSpPr>
        <p:spPr>
          <a:xfrm>
            <a:off x="571450" y="355525"/>
            <a:ext cx="7431600" cy="3816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t>Inclusive language</a:t>
            </a:r>
            <a:endParaRPr/>
          </a:p>
        </p:txBody>
      </p:sp>
      <p:sp>
        <p:nvSpPr>
          <p:cNvPr id="289" name="Google Shape;289;p32"/>
          <p:cNvSpPr txBox="1"/>
          <p:nvPr>
            <p:ph idx="1" type="subTitle"/>
          </p:nvPr>
        </p:nvSpPr>
        <p:spPr>
          <a:xfrm>
            <a:off x="571450" y="813600"/>
            <a:ext cx="7431600" cy="324000"/>
          </a:xfrm>
          <a:prstGeom prst="rect">
            <a:avLst/>
          </a:prstGeom>
        </p:spPr>
        <p:txBody>
          <a:bodyPr anchorCtr="0" anchor="t" bIns="18000" lIns="0" spcFirstLastPara="1" rIns="91425" wrap="square" tIns="0">
            <a:noAutofit/>
          </a:bodyPr>
          <a:lstStyle/>
          <a:p>
            <a:pPr indent="0" lvl="0" marL="0" rtl="0" algn="l">
              <a:spcBef>
                <a:spcPts val="0"/>
              </a:spcBef>
              <a:spcAft>
                <a:spcPts val="1200"/>
              </a:spcAft>
              <a:buNone/>
            </a:pPr>
            <a:r>
              <a:rPr lang="en"/>
              <a:t>How can you write inclusively? </a:t>
            </a:r>
            <a:endParaRPr/>
          </a:p>
        </p:txBody>
      </p:sp>
      <p:sp>
        <p:nvSpPr>
          <p:cNvPr id="290" name="Google Shape;290;p32"/>
          <p:cNvSpPr txBox="1"/>
          <p:nvPr>
            <p:ph idx="2" type="body"/>
          </p:nvPr>
        </p:nvSpPr>
        <p:spPr>
          <a:xfrm>
            <a:off x="571450" y="1214075"/>
            <a:ext cx="8229600" cy="33606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t/>
            </a:r>
            <a:endParaRPr sz="1100">
              <a:latin typeface="Roche Sans"/>
              <a:ea typeface="Roche Sans"/>
              <a:cs typeface="Roche Sans"/>
              <a:sym typeface="Roche Sans"/>
            </a:endParaRPr>
          </a:p>
          <a:p>
            <a:pPr indent="-304800" lvl="0" marL="457200" rtl="0" algn="l">
              <a:lnSpc>
                <a:spcPct val="115000"/>
              </a:lnSpc>
              <a:spcBef>
                <a:spcPts val="0"/>
              </a:spcBef>
              <a:spcAft>
                <a:spcPts val="0"/>
              </a:spcAft>
              <a:buSzPts val="1200"/>
              <a:buFont typeface="Open Sans"/>
              <a:buChar char="■"/>
            </a:pPr>
            <a:r>
              <a:rPr lang="en" sz="1200">
                <a:solidFill>
                  <a:schemeClr val="dk1"/>
                </a:solidFill>
                <a:latin typeface="Open Sans"/>
                <a:ea typeface="Open Sans"/>
                <a:cs typeface="Open Sans"/>
                <a:sym typeface="Open Sans"/>
              </a:rPr>
              <a:t> </a:t>
            </a:r>
            <a:r>
              <a:rPr lang="en" sz="1200">
                <a:latin typeface="Open Sans"/>
                <a:ea typeface="Open Sans"/>
                <a:cs typeface="Open Sans"/>
                <a:sym typeface="Open Sans"/>
              </a:rPr>
              <a:t>Avoid using language that may discriminate or stereotype individuals based on their age. </a:t>
            </a:r>
            <a:endParaRPr sz="1200">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Treat people as individuals, recognizing their skills, experiences, and contributions rather than making assumptions based on age.</a:t>
            </a:r>
            <a:endParaRPr sz="1200">
              <a:latin typeface="Open Sans"/>
              <a:ea typeface="Open Sans"/>
              <a:cs typeface="Open Sans"/>
              <a:sym typeface="Open Sans"/>
            </a:endParaRPr>
          </a:p>
          <a:p>
            <a:pPr indent="-304800" lvl="1" marL="914400" rtl="0" algn="l">
              <a:lnSpc>
                <a:spcPct val="115000"/>
              </a:lnSpc>
              <a:spcBef>
                <a:spcPts val="0"/>
              </a:spcBef>
              <a:spcAft>
                <a:spcPts val="0"/>
              </a:spcAft>
              <a:buSzPts val="1200"/>
              <a:buFont typeface="Open Sans"/>
              <a:buChar char="■"/>
            </a:pPr>
            <a:r>
              <a:t/>
            </a:r>
            <a:endParaRPr sz="1200">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Use gender-neutral terms when referring to relationships or marital status. Instead of assuming someone's marital status, use terms such as "partner" or "spouse" to be inclusive of all types of relationships.</a:t>
            </a:r>
            <a:endParaRPr sz="1200">
              <a:latin typeface="Open Sans"/>
              <a:ea typeface="Open Sans"/>
              <a:cs typeface="Open Sans"/>
              <a:sym typeface="Open Sans"/>
            </a:endParaRPr>
          </a:p>
          <a:p>
            <a:pPr indent="-304800" lvl="1" marL="914400" rtl="0" algn="l">
              <a:lnSpc>
                <a:spcPct val="115000"/>
              </a:lnSpc>
              <a:spcBef>
                <a:spcPts val="0"/>
              </a:spcBef>
              <a:spcAft>
                <a:spcPts val="0"/>
              </a:spcAft>
              <a:buClr>
                <a:schemeClr val="dk1"/>
              </a:buClr>
              <a:buSzPts val="1200"/>
              <a:buFont typeface="Open Sans"/>
              <a:buChar char="■"/>
            </a:pPr>
            <a:r>
              <a:t/>
            </a:r>
            <a:endParaRPr sz="1200">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Understand that individuals may have multiple aspects of their identity that intersect, such as race, gender, and ability. Be mindful of this intersectionality and use language that acknowledges and respects these diverse identi</a:t>
            </a:r>
            <a:r>
              <a:rPr lang="en" sz="1200">
                <a:latin typeface="Open Sans"/>
                <a:ea typeface="Open Sans"/>
                <a:cs typeface="Open Sans"/>
                <a:sym typeface="Open Sans"/>
              </a:rPr>
              <a:t>ties.</a:t>
            </a:r>
            <a:endParaRPr sz="1200">
              <a:latin typeface="Open Sans"/>
              <a:ea typeface="Open Sans"/>
              <a:cs typeface="Open Sans"/>
              <a:sym typeface="Open Sans"/>
            </a:endParaRPr>
          </a:p>
          <a:p>
            <a:pPr indent="-304800" lvl="1" marL="914400" rtl="0" algn="l">
              <a:lnSpc>
                <a:spcPct val="115000"/>
              </a:lnSpc>
              <a:spcBef>
                <a:spcPts val="0"/>
              </a:spcBef>
              <a:spcAft>
                <a:spcPts val="0"/>
              </a:spcAft>
              <a:buClr>
                <a:schemeClr val="dk1"/>
              </a:buClr>
              <a:buSzPts val="1200"/>
              <a:buFont typeface="Open Sans"/>
              <a:buChar char="■"/>
            </a:pPr>
            <a:r>
              <a:t/>
            </a:r>
            <a:endParaRPr sz="1200">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Continuously educate yourself on inclusive language and be open to feedback from others. Language evolves, and it's important to stay informed and make adjustments when necessary. </a:t>
            </a:r>
            <a:endParaRPr sz="1200">
              <a:latin typeface="Open Sans"/>
              <a:ea typeface="Open Sans"/>
              <a:cs typeface="Open Sans"/>
              <a:sym typeface="Open Sans"/>
            </a:endParaRPr>
          </a:p>
          <a:p>
            <a:pPr indent="0" lvl="0" marL="457200" rtl="0" algn="l">
              <a:lnSpc>
                <a:spcPct val="115000"/>
              </a:lnSpc>
              <a:spcBef>
                <a:spcPts val="0"/>
              </a:spcBef>
              <a:spcAft>
                <a:spcPts val="0"/>
              </a:spcAft>
              <a:buNone/>
            </a:pPr>
            <a:r>
              <a:t/>
            </a:r>
            <a:endParaRPr sz="1200">
              <a:latin typeface="Open Sans"/>
              <a:ea typeface="Open Sans"/>
              <a:cs typeface="Open Sans"/>
              <a:sym typeface="Open Sans"/>
            </a:endParaRPr>
          </a:p>
          <a:p>
            <a:pPr indent="-304800" lvl="0" marL="45720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By using inclusive language, you create a more welcoming and respectful environment where everyone feels valued and included. Remember, it's an ongoing learning process, so be open to feedback and strive to continuously improve your language choices.</a:t>
            </a:r>
            <a:endParaRPr sz="1100">
              <a:latin typeface="Open Sans"/>
              <a:ea typeface="Open Sans"/>
              <a:cs typeface="Open Sans"/>
              <a:sym typeface="Open Sans"/>
            </a:endParaRPr>
          </a:p>
          <a:p>
            <a:pPr indent="0" lvl="0" marL="0" rtl="0" algn="l">
              <a:spcBef>
                <a:spcPts val="400"/>
              </a:spcBef>
              <a:spcAft>
                <a:spcPts val="300"/>
              </a:spcAft>
              <a:buNone/>
            </a:pPr>
            <a:r>
              <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3"/>
          <p:cNvSpPr txBox="1"/>
          <p:nvPr>
            <p:ph idx="3" type="subTitle"/>
          </p:nvPr>
        </p:nvSpPr>
        <p:spPr>
          <a:xfrm>
            <a:off x="571450" y="813600"/>
            <a:ext cx="7431600" cy="324000"/>
          </a:xfrm>
          <a:prstGeom prst="rect">
            <a:avLst/>
          </a:prstGeom>
        </p:spPr>
        <p:txBody>
          <a:bodyPr anchorCtr="0" anchor="t" bIns="18000" lIns="0" spcFirstLastPara="1" rIns="91425" wrap="square" tIns="0">
            <a:normAutofit/>
          </a:bodyPr>
          <a:lstStyle/>
          <a:p>
            <a:pPr indent="0" lvl="0" marL="0" rtl="0" algn="l">
              <a:lnSpc>
                <a:spcPct val="105000"/>
              </a:lnSpc>
              <a:spcBef>
                <a:spcPts val="400"/>
              </a:spcBef>
              <a:spcAft>
                <a:spcPts val="300"/>
              </a:spcAft>
              <a:buNone/>
            </a:pPr>
            <a:r>
              <a:rPr lang="en" sz="1300">
                <a:solidFill>
                  <a:srgbClr val="706B69"/>
                </a:solidFill>
                <a:latin typeface="Roche Sans Light"/>
                <a:ea typeface="Roche Sans Light"/>
                <a:cs typeface="Roche Sans Light"/>
                <a:sym typeface="Roche Sans Light"/>
              </a:rPr>
              <a:t>Here are some tips on how to use inclusive language:</a:t>
            </a:r>
            <a:endParaRPr sz="2000">
              <a:solidFill>
                <a:srgbClr val="706B69"/>
              </a:solidFill>
            </a:endParaRPr>
          </a:p>
        </p:txBody>
      </p:sp>
      <p:sp>
        <p:nvSpPr>
          <p:cNvPr id="296" name="Google Shape;296;p33"/>
          <p:cNvSpPr txBox="1"/>
          <p:nvPr>
            <p:ph idx="1" type="body"/>
          </p:nvPr>
        </p:nvSpPr>
        <p:spPr>
          <a:xfrm flipH="1">
            <a:off x="419050" y="1518875"/>
            <a:ext cx="4302300" cy="3360600"/>
          </a:xfrm>
          <a:prstGeom prst="rect">
            <a:avLst/>
          </a:prstGeom>
        </p:spPr>
        <p:txBody>
          <a:bodyPr anchorCtr="0" anchor="t" bIns="91425" lIns="0" spcFirstLastPara="1" rIns="91425" wrap="square" tIns="0">
            <a:noAutofit/>
          </a:bodyPr>
          <a:lstStyle/>
          <a:p>
            <a:pPr indent="-285750" lvl="0" marL="457200" rtl="0" algn="l">
              <a:lnSpc>
                <a:spcPct val="115000"/>
              </a:lnSpc>
              <a:spcBef>
                <a:spcPts val="0"/>
              </a:spcBef>
              <a:spcAft>
                <a:spcPts val="0"/>
              </a:spcAft>
              <a:buSzPts val="900"/>
              <a:buFont typeface="Roche Sans"/>
              <a:buChar char="●"/>
            </a:pPr>
            <a:r>
              <a:rPr b="1" lang="en" sz="900">
                <a:latin typeface="Roche Sans"/>
                <a:ea typeface="Roche Sans"/>
                <a:cs typeface="Roche Sans"/>
                <a:sym typeface="Roche Sans"/>
              </a:rPr>
              <a:t>Avoid gendered language:</a:t>
            </a:r>
            <a:r>
              <a:rPr lang="en" sz="900">
                <a:latin typeface="Roche Sans"/>
                <a:ea typeface="Roche Sans"/>
                <a:cs typeface="Roche Sans"/>
                <a:sym typeface="Roche Sans"/>
              </a:rPr>
              <a:t> Instead of using gender-specific terms like </a:t>
            </a:r>
            <a:r>
              <a:rPr b="1" lang="en" sz="900">
                <a:latin typeface="Roche Sans"/>
                <a:ea typeface="Roche Sans"/>
                <a:cs typeface="Roche Sans"/>
                <a:sym typeface="Roche Sans"/>
              </a:rPr>
              <a:t>"he"</a:t>
            </a:r>
            <a:r>
              <a:rPr lang="en" sz="900">
                <a:latin typeface="Roche Sans"/>
                <a:ea typeface="Roche Sans"/>
                <a:cs typeface="Roche Sans"/>
                <a:sym typeface="Roche Sans"/>
              </a:rPr>
              <a:t> or </a:t>
            </a:r>
            <a:r>
              <a:rPr b="1" lang="en" sz="900">
                <a:latin typeface="Roche Sans"/>
                <a:ea typeface="Roche Sans"/>
                <a:cs typeface="Roche Sans"/>
                <a:sym typeface="Roche Sans"/>
              </a:rPr>
              <a:t>"she"</a:t>
            </a:r>
            <a:r>
              <a:rPr lang="en" sz="900">
                <a:latin typeface="Roche Sans"/>
                <a:ea typeface="Roche Sans"/>
                <a:cs typeface="Roche Sans"/>
                <a:sym typeface="Roche Sans"/>
              </a:rPr>
              <a:t>, use gender-neutral alternatives such as </a:t>
            </a:r>
            <a:r>
              <a:rPr b="1" lang="en" sz="900">
                <a:latin typeface="Roche Sans"/>
                <a:ea typeface="Roche Sans"/>
                <a:cs typeface="Roche Sans"/>
                <a:sym typeface="Roche Sans"/>
              </a:rPr>
              <a:t>"they"</a:t>
            </a:r>
            <a:r>
              <a:rPr lang="en" sz="900">
                <a:latin typeface="Roche Sans"/>
                <a:ea typeface="Roche Sans"/>
                <a:cs typeface="Roche Sans"/>
                <a:sym typeface="Roche Sans"/>
              </a:rPr>
              <a:t> or rephrase the sentence to be gender-inclusive. For example, instead of saying, </a:t>
            </a:r>
            <a:r>
              <a:rPr b="1" lang="en" sz="900">
                <a:latin typeface="Roche Sans"/>
                <a:ea typeface="Roche Sans"/>
                <a:cs typeface="Roche Sans"/>
                <a:sym typeface="Roche Sans"/>
              </a:rPr>
              <a:t>"Each employee should bring his own laptop"</a:t>
            </a:r>
            <a:r>
              <a:rPr lang="en" sz="900">
                <a:latin typeface="Roche Sans"/>
                <a:ea typeface="Roche Sans"/>
                <a:cs typeface="Roche Sans"/>
                <a:sym typeface="Roche Sans"/>
              </a:rPr>
              <a:t>, you can say, </a:t>
            </a:r>
            <a:r>
              <a:rPr b="1" lang="en" sz="900">
                <a:latin typeface="Roche Sans"/>
                <a:ea typeface="Roche Sans"/>
                <a:cs typeface="Roche Sans"/>
                <a:sym typeface="Roche Sans"/>
              </a:rPr>
              <a:t>"Each employee should bring their own laptop."</a:t>
            </a:r>
            <a:r>
              <a:rPr lang="en" sz="900">
                <a:latin typeface="Roche Sans"/>
                <a:ea typeface="Roche Sans"/>
                <a:cs typeface="Roche Sans"/>
                <a:sym typeface="Roche Sans"/>
              </a:rPr>
              <a:t> </a:t>
            </a:r>
            <a:r>
              <a:rPr b="1" lang="en" sz="900">
                <a:latin typeface="Roche Sans"/>
                <a:ea typeface="Roche Sans"/>
                <a:cs typeface="Roche Sans"/>
                <a:sym typeface="Roche Sans"/>
              </a:rPr>
              <a:t>“Hi guys”</a:t>
            </a:r>
            <a:r>
              <a:rPr lang="en" sz="900">
                <a:latin typeface="Roche Sans"/>
                <a:ea typeface="Roche Sans"/>
                <a:cs typeface="Roche Sans"/>
                <a:sym typeface="Roche Sans"/>
              </a:rPr>
              <a:t> is a gendered language, consider: </a:t>
            </a:r>
            <a:r>
              <a:rPr b="1" lang="en" sz="900">
                <a:latin typeface="Roche Sans"/>
                <a:ea typeface="Roche Sans"/>
                <a:cs typeface="Roche Sans"/>
                <a:sym typeface="Roche Sans"/>
              </a:rPr>
              <a:t>"Hi everyone!"</a:t>
            </a:r>
            <a:r>
              <a:rPr lang="en" sz="900">
                <a:latin typeface="Roche Sans"/>
                <a:ea typeface="Roche Sans"/>
                <a:cs typeface="Roche Sans"/>
                <a:sym typeface="Roche Sans"/>
              </a:rPr>
              <a:t>, </a:t>
            </a:r>
            <a:r>
              <a:rPr b="1" lang="en" sz="900">
                <a:latin typeface="Roche Sans"/>
                <a:ea typeface="Roche Sans"/>
                <a:cs typeface="Roche Sans"/>
                <a:sym typeface="Roche Sans"/>
              </a:rPr>
              <a:t>"Hey all!"</a:t>
            </a:r>
            <a:r>
              <a:rPr lang="en" sz="900">
                <a:latin typeface="Roche Sans"/>
                <a:ea typeface="Roche Sans"/>
                <a:cs typeface="Roche Sans"/>
                <a:sym typeface="Roche Sans"/>
              </a:rPr>
              <a:t>, </a:t>
            </a:r>
            <a:r>
              <a:rPr b="1" lang="en" sz="900">
                <a:latin typeface="Roche Sans"/>
                <a:ea typeface="Roche Sans"/>
                <a:cs typeface="Roche Sans"/>
                <a:sym typeface="Roche Sans"/>
              </a:rPr>
              <a:t>"Hello team!"</a:t>
            </a:r>
            <a:r>
              <a:rPr lang="en" sz="900">
                <a:latin typeface="Roche Sans"/>
                <a:ea typeface="Roche Sans"/>
                <a:cs typeface="Roche Sans"/>
                <a:sym typeface="Roche Sans"/>
              </a:rPr>
              <a:t> etc. </a:t>
            </a:r>
            <a:br>
              <a:rPr i="1" lang="en" sz="900">
                <a:latin typeface="Roche Sans"/>
                <a:ea typeface="Roche Sans"/>
                <a:cs typeface="Roche Sans"/>
                <a:sym typeface="Roche Sans"/>
              </a:rPr>
            </a:br>
            <a:endParaRPr i="1" sz="900">
              <a:latin typeface="Roche Sans"/>
              <a:ea typeface="Roche Sans"/>
              <a:cs typeface="Roche Sans"/>
              <a:sym typeface="Roche Sans"/>
            </a:endParaRPr>
          </a:p>
          <a:p>
            <a:pPr indent="-285750" lvl="0" marL="457200" rtl="0" algn="l">
              <a:lnSpc>
                <a:spcPct val="115000"/>
              </a:lnSpc>
              <a:spcBef>
                <a:spcPts val="0"/>
              </a:spcBef>
              <a:spcAft>
                <a:spcPts val="0"/>
              </a:spcAft>
              <a:buSzPts val="900"/>
              <a:buFont typeface="Roche Sans"/>
              <a:buChar char="●"/>
            </a:pPr>
            <a:r>
              <a:rPr b="1" lang="en" sz="900">
                <a:latin typeface="Roche Sans"/>
                <a:ea typeface="Roche Sans"/>
                <a:cs typeface="Roche Sans"/>
                <a:sym typeface="Roche Sans"/>
              </a:rPr>
              <a:t>Use inclusive pronouns:</a:t>
            </a:r>
            <a:r>
              <a:rPr lang="en" sz="900">
                <a:latin typeface="Roche Sans"/>
                <a:ea typeface="Roche Sans"/>
                <a:cs typeface="Roche Sans"/>
                <a:sym typeface="Roche Sans"/>
              </a:rPr>
              <a:t> Be respectful and use individuals' preferred gender pronouns. If you are unsure, use gender-neutral pronouns such as "they" until you have the opportunity to clarify. It is important to create an environment where people feel comfortable expressing their gender identity.</a:t>
            </a:r>
            <a:endParaRPr sz="900">
              <a:latin typeface="Roche Sans"/>
              <a:ea typeface="Roche Sans"/>
              <a:cs typeface="Roche Sans"/>
              <a:sym typeface="Roche Sans"/>
            </a:endParaRPr>
          </a:p>
          <a:p>
            <a:pPr indent="0" lvl="0" marL="0" rtl="0" algn="l">
              <a:lnSpc>
                <a:spcPct val="115000"/>
              </a:lnSpc>
              <a:spcBef>
                <a:spcPts val="0"/>
              </a:spcBef>
              <a:spcAft>
                <a:spcPts val="0"/>
              </a:spcAft>
              <a:buNone/>
            </a:pPr>
            <a:r>
              <a:t/>
            </a:r>
            <a:endParaRPr sz="900">
              <a:latin typeface="Roche Sans"/>
              <a:ea typeface="Roche Sans"/>
              <a:cs typeface="Roche Sans"/>
              <a:sym typeface="Roche Sans"/>
            </a:endParaRPr>
          </a:p>
          <a:p>
            <a:pPr indent="-285750" lvl="0" marL="457200" rtl="0" algn="l">
              <a:lnSpc>
                <a:spcPct val="115000"/>
              </a:lnSpc>
              <a:spcBef>
                <a:spcPts val="0"/>
              </a:spcBef>
              <a:spcAft>
                <a:spcPts val="0"/>
              </a:spcAft>
              <a:buSzPts val="900"/>
              <a:buFont typeface="Roche Sans"/>
              <a:buChar char="●"/>
            </a:pPr>
            <a:r>
              <a:rPr b="1" lang="en" sz="900">
                <a:latin typeface="Roche Sans"/>
                <a:ea typeface="Roche Sans"/>
                <a:cs typeface="Roche Sans"/>
                <a:sym typeface="Roche Sans"/>
              </a:rPr>
              <a:t>Be mindful of cultural references</a:t>
            </a:r>
            <a:r>
              <a:rPr lang="en" sz="900">
                <a:latin typeface="Roche Sans"/>
                <a:ea typeface="Roche Sans"/>
                <a:cs typeface="Roche Sans"/>
                <a:sym typeface="Roche Sans"/>
              </a:rPr>
              <a:t>: Avoid using cultural references or idioms that may exclude or alienate individuals from different backgrounds. Opt for more inclusive and universally understandable language.</a:t>
            </a:r>
            <a:endParaRPr sz="900">
              <a:latin typeface="Roche Sans"/>
              <a:ea typeface="Roche Sans"/>
              <a:cs typeface="Roche Sans"/>
              <a:sym typeface="Roche Sans"/>
            </a:endParaRPr>
          </a:p>
          <a:p>
            <a:pPr indent="0" lvl="0" marL="0" rtl="0" algn="l">
              <a:lnSpc>
                <a:spcPct val="115000"/>
              </a:lnSpc>
              <a:spcBef>
                <a:spcPts val="0"/>
              </a:spcBef>
              <a:spcAft>
                <a:spcPts val="0"/>
              </a:spcAft>
              <a:buNone/>
            </a:pPr>
            <a:r>
              <a:t/>
            </a:r>
            <a:endParaRPr sz="900">
              <a:latin typeface="Roche Sans"/>
              <a:ea typeface="Roche Sans"/>
              <a:cs typeface="Roche Sans"/>
              <a:sym typeface="Roche Sans"/>
            </a:endParaRPr>
          </a:p>
          <a:p>
            <a:pPr indent="-285750" lvl="0" marL="457200" rtl="0" algn="l">
              <a:lnSpc>
                <a:spcPct val="115000"/>
              </a:lnSpc>
              <a:spcBef>
                <a:spcPts val="0"/>
              </a:spcBef>
              <a:spcAft>
                <a:spcPts val="0"/>
              </a:spcAft>
              <a:buSzPts val="900"/>
              <a:buFont typeface="Roche Sans"/>
              <a:buChar char="●"/>
            </a:pPr>
            <a:r>
              <a:rPr b="1" lang="en" sz="900">
                <a:latin typeface="Roche Sans"/>
                <a:ea typeface="Roche Sans"/>
                <a:cs typeface="Roche Sans"/>
                <a:sym typeface="Roche Sans"/>
              </a:rPr>
              <a:t>Consider different abilities:</a:t>
            </a:r>
            <a:r>
              <a:rPr lang="en" sz="900">
                <a:latin typeface="Roche Sans"/>
                <a:ea typeface="Roche Sans"/>
                <a:cs typeface="Roche Sans"/>
                <a:sym typeface="Roche Sans"/>
              </a:rPr>
              <a:t> Use language that is inclusive of individuals with disabilities. Avoid derogatory terms or language that perpetuates stereotypes. Instead, focus on the person first and their abilities rather than their disability.</a:t>
            </a:r>
            <a:endParaRPr sz="900">
              <a:latin typeface="Roche Sans"/>
              <a:ea typeface="Roche Sans"/>
              <a:cs typeface="Roche Sans"/>
              <a:sym typeface="Roche Sans"/>
            </a:endParaRPr>
          </a:p>
          <a:p>
            <a:pPr indent="0" lvl="0" marL="457200" rtl="0" algn="l">
              <a:lnSpc>
                <a:spcPct val="115000"/>
              </a:lnSpc>
              <a:spcBef>
                <a:spcPts val="0"/>
              </a:spcBef>
              <a:spcAft>
                <a:spcPts val="0"/>
              </a:spcAft>
              <a:buNone/>
            </a:pPr>
            <a:r>
              <a:t/>
            </a:r>
            <a:endParaRPr sz="800">
              <a:latin typeface="Roche Sans"/>
              <a:ea typeface="Roche Sans"/>
              <a:cs typeface="Roche Sans"/>
              <a:sym typeface="Roche Sans"/>
            </a:endParaRPr>
          </a:p>
          <a:p>
            <a:pPr indent="0" lvl="0" marL="0" rtl="0" algn="l">
              <a:spcBef>
                <a:spcPts val="0"/>
              </a:spcBef>
              <a:spcAft>
                <a:spcPts val="1200"/>
              </a:spcAft>
              <a:buNone/>
            </a:pPr>
            <a:r>
              <a:t/>
            </a:r>
            <a:endParaRPr sz="800"/>
          </a:p>
        </p:txBody>
      </p:sp>
      <p:sp>
        <p:nvSpPr>
          <p:cNvPr id="297" name="Google Shape;297;p33"/>
          <p:cNvSpPr txBox="1"/>
          <p:nvPr>
            <p:ph idx="2" type="body"/>
          </p:nvPr>
        </p:nvSpPr>
        <p:spPr>
          <a:xfrm flipH="1">
            <a:off x="4685450" y="1379775"/>
            <a:ext cx="3926700" cy="3360600"/>
          </a:xfrm>
          <a:prstGeom prst="rect">
            <a:avLst/>
          </a:prstGeom>
        </p:spPr>
        <p:txBody>
          <a:bodyPr anchorCtr="0" anchor="t" bIns="91425" lIns="0" spcFirstLastPara="1" rIns="91425" wrap="square" tIns="0">
            <a:noAutofit/>
          </a:bodyPr>
          <a:lstStyle/>
          <a:p>
            <a:pPr indent="0" lvl="0" marL="0" rtl="0" algn="l">
              <a:lnSpc>
                <a:spcPct val="100000"/>
              </a:lnSpc>
              <a:spcBef>
                <a:spcPts val="400"/>
              </a:spcBef>
              <a:spcAft>
                <a:spcPts val="0"/>
              </a:spcAft>
              <a:buNone/>
            </a:pPr>
            <a:r>
              <a:t/>
            </a:r>
            <a:endParaRPr sz="1000"/>
          </a:p>
          <a:p>
            <a:pPr indent="-288925" lvl="0" marL="457200" rtl="0" algn="l">
              <a:lnSpc>
                <a:spcPct val="100000"/>
              </a:lnSpc>
              <a:spcBef>
                <a:spcPts val="400"/>
              </a:spcBef>
              <a:spcAft>
                <a:spcPts val="0"/>
              </a:spcAft>
              <a:buSzPts val="950"/>
              <a:buFont typeface="Roche Sans"/>
              <a:buChar char="●"/>
            </a:pPr>
            <a:r>
              <a:rPr b="1" lang="en" sz="950">
                <a:latin typeface="Roche Sans"/>
                <a:ea typeface="Roche Sans"/>
                <a:cs typeface="Roche Sans"/>
                <a:sym typeface="Roche Sans"/>
              </a:rPr>
              <a:t>Respect religious and cultural diversity:</a:t>
            </a:r>
            <a:r>
              <a:rPr lang="en" sz="950"/>
              <a:t> </a:t>
            </a:r>
            <a:r>
              <a:rPr lang="en" sz="950">
                <a:latin typeface="Roche Sans"/>
                <a:ea typeface="Roche Sans"/>
                <a:cs typeface="Roche Sans"/>
                <a:sym typeface="Roche Sans"/>
              </a:rPr>
              <a:t>Be mindful of religious and cultural sensitivities when using language. Avoid assumptions or generalizations based on someone's religious or cultural background. Seek to understand and respect diverse beliefs and practices.</a:t>
            </a:r>
            <a:endParaRPr sz="950">
              <a:latin typeface="Roche Sans"/>
              <a:ea typeface="Roche Sans"/>
              <a:cs typeface="Roche Sans"/>
              <a:sym typeface="Roche Sans"/>
            </a:endParaRPr>
          </a:p>
          <a:p>
            <a:pPr indent="0" lvl="0" marL="457200" rtl="0" algn="l">
              <a:lnSpc>
                <a:spcPct val="100000"/>
              </a:lnSpc>
              <a:spcBef>
                <a:spcPts val="400"/>
              </a:spcBef>
              <a:spcAft>
                <a:spcPts val="0"/>
              </a:spcAft>
              <a:buNone/>
            </a:pPr>
            <a:r>
              <a:t/>
            </a:r>
            <a:endParaRPr sz="950">
              <a:latin typeface="Roche Sans"/>
              <a:ea typeface="Roche Sans"/>
              <a:cs typeface="Roche Sans"/>
              <a:sym typeface="Roche Sans"/>
            </a:endParaRPr>
          </a:p>
          <a:p>
            <a:pPr indent="-288925" lvl="0" marL="457200" rtl="0" algn="l">
              <a:lnSpc>
                <a:spcPct val="100000"/>
              </a:lnSpc>
              <a:spcBef>
                <a:spcPts val="400"/>
              </a:spcBef>
              <a:spcAft>
                <a:spcPts val="0"/>
              </a:spcAft>
              <a:buSzPts val="950"/>
              <a:buFont typeface="Roche Sans"/>
              <a:buChar char="●"/>
            </a:pPr>
            <a:r>
              <a:rPr b="1" lang="en" sz="950">
                <a:latin typeface="Roche Sans"/>
                <a:ea typeface="Roche Sans"/>
                <a:cs typeface="Roche Sans"/>
                <a:sym typeface="Roche Sans"/>
              </a:rPr>
              <a:t>Avoid negative phrases referring to disability: </a:t>
            </a:r>
            <a:r>
              <a:rPr lang="en" sz="950">
                <a:latin typeface="Roche Sans"/>
                <a:ea typeface="Roche Sans"/>
                <a:cs typeface="Roche Sans"/>
                <a:sym typeface="Roche Sans"/>
              </a:rPr>
              <a:t>Don’t use phrases like </a:t>
            </a:r>
            <a:r>
              <a:rPr b="1" lang="en" sz="950">
                <a:latin typeface="Roche Sans"/>
                <a:ea typeface="Roche Sans"/>
                <a:cs typeface="Roche Sans"/>
                <a:sym typeface="Roche Sans"/>
              </a:rPr>
              <a:t>“is afflicted by”</a:t>
            </a:r>
            <a:r>
              <a:rPr lang="en" sz="950">
                <a:latin typeface="Roche Sans"/>
                <a:ea typeface="Roche Sans"/>
                <a:cs typeface="Roche Sans"/>
                <a:sym typeface="Roche Sans"/>
              </a:rPr>
              <a:t> or </a:t>
            </a:r>
            <a:r>
              <a:rPr b="1" lang="en" sz="950">
                <a:latin typeface="Roche Sans"/>
                <a:ea typeface="Roche Sans"/>
                <a:cs typeface="Roche Sans"/>
                <a:sym typeface="Roche Sans"/>
              </a:rPr>
              <a:t>“suffers from”</a:t>
            </a:r>
            <a:r>
              <a:rPr lang="en" sz="950">
                <a:latin typeface="Roche Sans"/>
                <a:ea typeface="Roche Sans"/>
                <a:cs typeface="Roche Sans"/>
                <a:sym typeface="Roche Sans"/>
              </a:rPr>
              <a:t> when discussing disabilities. Seek to use language that puts the person first and doesn’t define them by their characteristics.</a:t>
            </a:r>
            <a:endParaRPr sz="950">
              <a:latin typeface="Roche Sans"/>
              <a:ea typeface="Roche Sans"/>
              <a:cs typeface="Roche Sans"/>
              <a:sym typeface="Roche Sans"/>
            </a:endParaRPr>
          </a:p>
          <a:p>
            <a:pPr indent="0" lvl="0" marL="0" rtl="0" algn="l">
              <a:lnSpc>
                <a:spcPct val="100000"/>
              </a:lnSpc>
              <a:spcBef>
                <a:spcPts val="400"/>
              </a:spcBef>
              <a:spcAft>
                <a:spcPts val="0"/>
              </a:spcAft>
              <a:buNone/>
            </a:pPr>
            <a:r>
              <a:t/>
            </a:r>
            <a:endParaRPr sz="950">
              <a:latin typeface="Roche Sans"/>
              <a:ea typeface="Roche Sans"/>
              <a:cs typeface="Roche Sans"/>
              <a:sym typeface="Roche Sans"/>
            </a:endParaRPr>
          </a:p>
          <a:p>
            <a:pPr indent="-288925" lvl="0" marL="457200" rtl="0" algn="l">
              <a:lnSpc>
                <a:spcPct val="100000"/>
              </a:lnSpc>
              <a:spcBef>
                <a:spcPts val="400"/>
              </a:spcBef>
              <a:spcAft>
                <a:spcPts val="0"/>
              </a:spcAft>
              <a:buSzPts val="950"/>
              <a:buChar char="●"/>
            </a:pPr>
            <a:r>
              <a:rPr b="1" lang="en" sz="950">
                <a:latin typeface="Roche Sans"/>
                <a:ea typeface="Roche Sans"/>
                <a:cs typeface="Roche Sans"/>
                <a:sym typeface="Roche Sans"/>
              </a:rPr>
              <a:t>Consider gender identity:</a:t>
            </a:r>
            <a:r>
              <a:rPr lang="en" sz="950"/>
              <a:t> </a:t>
            </a:r>
            <a:r>
              <a:rPr lang="en" sz="950">
                <a:latin typeface="Roche Sans"/>
                <a:ea typeface="Roche Sans"/>
                <a:cs typeface="Roche Sans"/>
                <a:sym typeface="Roche Sans"/>
              </a:rPr>
              <a:t>When speaking about an individual, never assume a person’s gender identity based on their name or their appearance — if you don’t know, use gender-inclusive pronouns.</a:t>
            </a:r>
            <a:endParaRPr sz="950">
              <a:latin typeface="Roche Sans"/>
              <a:ea typeface="Roche Sans"/>
              <a:cs typeface="Roche Sans"/>
              <a:sym typeface="Roche Sans"/>
            </a:endParaRPr>
          </a:p>
          <a:p>
            <a:pPr indent="0" lvl="0" marL="457200" rtl="0" algn="l">
              <a:lnSpc>
                <a:spcPct val="100000"/>
              </a:lnSpc>
              <a:spcBef>
                <a:spcPts val="400"/>
              </a:spcBef>
              <a:spcAft>
                <a:spcPts val="0"/>
              </a:spcAft>
              <a:buNone/>
            </a:pPr>
            <a:r>
              <a:t/>
            </a:r>
            <a:endParaRPr sz="950"/>
          </a:p>
          <a:p>
            <a:pPr indent="-288925" lvl="0" marL="457200" rtl="0" algn="l">
              <a:lnSpc>
                <a:spcPct val="100000"/>
              </a:lnSpc>
              <a:spcBef>
                <a:spcPts val="400"/>
              </a:spcBef>
              <a:spcAft>
                <a:spcPts val="0"/>
              </a:spcAft>
              <a:buSzPts val="950"/>
              <a:buChar char="●"/>
            </a:pPr>
            <a:r>
              <a:rPr b="1" lang="en" sz="950">
                <a:latin typeface="Roche Sans"/>
                <a:ea typeface="Roche Sans"/>
                <a:cs typeface="Roche Sans"/>
                <a:sym typeface="Roche Sans"/>
              </a:rPr>
              <a:t>Make Your Content Easy to Navigate:</a:t>
            </a:r>
            <a:r>
              <a:rPr lang="en" sz="950"/>
              <a:t> </a:t>
            </a:r>
            <a:r>
              <a:rPr lang="en" sz="950">
                <a:latin typeface="Roche Sans"/>
                <a:ea typeface="Roche Sans"/>
                <a:cs typeface="Roche Sans"/>
                <a:sym typeface="Roche Sans"/>
              </a:rPr>
              <a:t>Ensure that the content on your site is easy to navigate. Use descriptive headings. Different headings will help users to understand the hierarchy of your content and will also make it easier for people who use screen readers to navigate through your website.</a:t>
            </a:r>
            <a:endParaRPr sz="950">
              <a:latin typeface="Roche Sans"/>
              <a:ea typeface="Roche Sans"/>
              <a:cs typeface="Roche Sans"/>
              <a:sym typeface="Roche Sans"/>
            </a:endParaRPr>
          </a:p>
          <a:p>
            <a:pPr indent="0" lvl="0" marL="457200" rtl="0" algn="l">
              <a:lnSpc>
                <a:spcPct val="100000"/>
              </a:lnSpc>
              <a:spcBef>
                <a:spcPts val="300"/>
              </a:spcBef>
              <a:spcAft>
                <a:spcPts val="0"/>
              </a:spcAft>
              <a:buNone/>
            </a:pPr>
            <a:r>
              <a:t/>
            </a:r>
            <a:endParaRPr sz="1050"/>
          </a:p>
          <a:p>
            <a:pPr indent="0" lvl="0" marL="0" rtl="0" algn="l">
              <a:spcBef>
                <a:spcPts val="1200"/>
              </a:spcBef>
              <a:spcAft>
                <a:spcPts val="1200"/>
              </a:spcAft>
              <a:buNone/>
            </a:pPr>
            <a:r>
              <a:t/>
            </a:r>
            <a:endParaRPr/>
          </a:p>
        </p:txBody>
      </p:sp>
      <p:sp>
        <p:nvSpPr>
          <p:cNvPr id="298" name="Google Shape;298;p33"/>
          <p:cNvSpPr txBox="1"/>
          <p:nvPr>
            <p:ph type="title"/>
          </p:nvPr>
        </p:nvSpPr>
        <p:spPr>
          <a:xfrm>
            <a:off x="571450" y="432675"/>
            <a:ext cx="7431600" cy="3816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t>Inclusive language</a:t>
            </a:r>
            <a:endParaRPr/>
          </a:p>
        </p:txBody>
      </p:sp>
      <p:sp>
        <p:nvSpPr>
          <p:cNvPr id="299" name="Google Shape;299;p33"/>
          <p:cNvSpPr/>
          <p:nvPr/>
        </p:nvSpPr>
        <p:spPr>
          <a:xfrm rot="1348798">
            <a:off x="8049647" y="698660"/>
            <a:ext cx="1030180" cy="966279"/>
          </a:xfrm>
          <a:prstGeom prst="rect">
            <a:avLst/>
          </a:prstGeom>
          <a:solidFill>
            <a:schemeClr val="accent1"/>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latin typeface="Roche Sans"/>
                <a:ea typeface="Roche Sans"/>
                <a:cs typeface="Roche Sans"/>
                <a:sym typeface="Roche Sans"/>
              </a:rPr>
              <a:t>Tip:</a:t>
            </a:r>
            <a:r>
              <a:rPr lang="en" sz="800">
                <a:latin typeface="Roche Sans Light"/>
                <a:ea typeface="Roche Sans Light"/>
                <a:cs typeface="Roche Sans Light"/>
                <a:sym typeface="Roche Sans Light"/>
              </a:rPr>
              <a:t> Utilize inclusivity tools and resources: Leverage tools like inclusive language checkers(Textio)</a:t>
            </a:r>
            <a:endParaRPr sz="800">
              <a:latin typeface="Roche Sans Light"/>
              <a:ea typeface="Roche Sans Light"/>
              <a:cs typeface="Roche Sans Light"/>
              <a:sym typeface="Roche Sans Light"/>
            </a:endParaRPr>
          </a:p>
        </p:txBody>
      </p:sp>
      <p:pic>
        <p:nvPicPr>
          <p:cNvPr id="300" name="Google Shape;300;p33"/>
          <p:cNvPicPr preferRelativeResize="0"/>
          <p:nvPr/>
        </p:nvPicPr>
        <p:blipFill>
          <a:blip r:embed="rId3">
            <a:alphaModFix/>
          </a:blip>
          <a:stretch>
            <a:fillRect/>
          </a:stretch>
        </p:blipFill>
        <p:spPr>
          <a:xfrm rot="1186169">
            <a:off x="8276950" y="632000"/>
            <a:ext cx="227050" cy="227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4"/>
          <p:cNvSpPr txBox="1"/>
          <p:nvPr>
            <p:ph type="title"/>
          </p:nvPr>
        </p:nvSpPr>
        <p:spPr>
          <a:xfrm>
            <a:off x="571450" y="432675"/>
            <a:ext cx="7431600" cy="3816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t>Diverse &amp; inclusive imagery</a:t>
            </a:r>
            <a:endParaRPr/>
          </a:p>
        </p:txBody>
      </p:sp>
      <p:sp>
        <p:nvSpPr>
          <p:cNvPr id="306" name="Google Shape;306;p34"/>
          <p:cNvSpPr txBox="1"/>
          <p:nvPr>
            <p:ph idx="1" type="subTitle"/>
          </p:nvPr>
        </p:nvSpPr>
        <p:spPr>
          <a:xfrm>
            <a:off x="571450" y="813600"/>
            <a:ext cx="7431600" cy="324000"/>
          </a:xfrm>
          <a:prstGeom prst="rect">
            <a:avLst/>
          </a:prstGeom>
        </p:spPr>
        <p:txBody>
          <a:bodyPr anchorCtr="0" anchor="t" bIns="18000" lIns="0" spcFirstLastPara="1" rIns="91425" wrap="square" tIns="0">
            <a:normAutofit/>
          </a:bodyPr>
          <a:lstStyle/>
          <a:p>
            <a:pPr indent="0" lvl="0" marL="0" rtl="0" algn="l">
              <a:spcBef>
                <a:spcPts val="0"/>
              </a:spcBef>
              <a:spcAft>
                <a:spcPts val="1200"/>
              </a:spcAft>
              <a:buNone/>
            </a:pPr>
            <a:r>
              <a:rPr lang="en"/>
              <a:t>Advertising can help to reinforce biases, prejudices, and stereotypes</a:t>
            </a:r>
            <a:endParaRPr/>
          </a:p>
        </p:txBody>
      </p:sp>
      <p:sp>
        <p:nvSpPr>
          <p:cNvPr id="307" name="Google Shape;307;p34"/>
          <p:cNvSpPr txBox="1"/>
          <p:nvPr>
            <p:ph idx="2" type="body"/>
          </p:nvPr>
        </p:nvSpPr>
        <p:spPr>
          <a:xfrm>
            <a:off x="571450" y="1290275"/>
            <a:ext cx="8229600" cy="3360600"/>
          </a:xfrm>
          <a:prstGeom prst="rect">
            <a:avLst/>
          </a:prstGeom>
        </p:spPr>
        <p:txBody>
          <a:bodyPr anchorCtr="0" anchor="t" bIns="0" lIns="0" spcFirstLastPara="1" rIns="0" wrap="square" tIns="0">
            <a:noAutofit/>
          </a:bodyPr>
          <a:lstStyle/>
          <a:p>
            <a:pPr indent="0" lvl="0" marL="0" rtl="0" algn="l">
              <a:spcBef>
                <a:spcPts val="400"/>
              </a:spcBef>
              <a:spcAft>
                <a:spcPts val="0"/>
              </a:spcAft>
              <a:buNone/>
            </a:pPr>
            <a:r>
              <a:rPr lang="en" sz="1300"/>
              <a:t>Our audience wants to see themselves in your content, and more importantly, they want to know that you see and understand them, too.</a:t>
            </a:r>
            <a:endParaRPr sz="1300"/>
          </a:p>
          <a:p>
            <a:pPr indent="-298450" lvl="0" marL="457200" rtl="0" algn="l">
              <a:spcBef>
                <a:spcPts val="400"/>
              </a:spcBef>
              <a:spcAft>
                <a:spcPts val="0"/>
              </a:spcAft>
              <a:buSzPts val="1100"/>
              <a:buAutoNum type="arabicPeriod"/>
            </a:pPr>
            <a:r>
              <a:rPr lang="en" sz="1300"/>
              <a:t>Make a demographic checklist:</a:t>
            </a:r>
            <a:endParaRPr sz="1300"/>
          </a:p>
          <a:p>
            <a:pPr indent="-311150" lvl="1" marL="914400" rtl="0" algn="l">
              <a:spcBef>
                <a:spcPts val="0"/>
              </a:spcBef>
              <a:spcAft>
                <a:spcPts val="0"/>
              </a:spcAft>
              <a:buClr>
                <a:schemeClr val="dk2"/>
              </a:buClr>
              <a:buSzPts val="1300"/>
              <a:buAutoNum type="alphaLcPeriod"/>
            </a:pPr>
            <a:r>
              <a:rPr b="1" lang="en" sz="1300">
                <a:latin typeface="Roche Sans"/>
                <a:ea typeface="Roche Sans"/>
                <a:cs typeface="Roche Sans"/>
                <a:sym typeface="Roche Sans"/>
              </a:rPr>
              <a:t>Gender:</a:t>
            </a:r>
            <a:r>
              <a:rPr lang="en" sz="1300"/>
              <a:t> Gender can be thought of in two ways: gender identity, or how you see yourself, and gender expression, or how you express your gender identity outwardly.</a:t>
            </a:r>
            <a:endParaRPr sz="1300"/>
          </a:p>
          <a:p>
            <a:pPr indent="-311150" lvl="1" marL="914400" rtl="0" algn="l">
              <a:spcBef>
                <a:spcPts val="0"/>
              </a:spcBef>
              <a:spcAft>
                <a:spcPts val="0"/>
              </a:spcAft>
              <a:buClr>
                <a:schemeClr val="dk2"/>
              </a:buClr>
              <a:buSzPts val="1300"/>
              <a:buAutoNum type="alphaLcPeriod"/>
            </a:pPr>
            <a:r>
              <a:rPr b="1" lang="en" sz="1300">
                <a:latin typeface="Roche Sans"/>
                <a:ea typeface="Roche Sans"/>
                <a:cs typeface="Roche Sans"/>
                <a:sym typeface="Roche Sans"/>
              </a:rPr>
              <a:t>Abilities: </a:t>
            </a:r>
            <a:r>
              <a:rPr lang="en" sz="1300"/>
              <a:t>The emphasis on the individual, rather than their physical or cognitive impairment, reflects the reality that millions of consumers live active, dynamic lives despite visible or invisible disabilities</a:t>
            </a:r>
            <a:endParaRPr sz="1300"/>
          </a:p>
          <a:p>
            <a:pPr indent="-311150" lvl="1" marL="914400" rtl="0" algn="l">
              <a:spcBef>
                <a:spcPts val="0"/>
              </a:spcBef>
              <a:spcAft>
                <a:spcPts val="0"/>
              </a:spcAft>
              <a:buClr>
                <a:schemeClr val="dk2"/>
              </a:buClr>
              <a:buSzPts val="1300"/>
              <a:buAutoNum type="alphaLcPeriod"/>
            </a:pPr>
            <a:r>
              <a:rPr b="1" lang="en" sz="1300">
                <a:latin typeface="Roche Sans"/>
                <a:ea typeface="Roche Sans"/>
                <a:cs typeface="Roche Sans"/>
                <a:sym typeface="Roche Sans"/>
              </a:rPr>
              <a:t>Age: </a:t>
            </a:r>
            <a:r>
              <a:rPr lang="en" sz="1300"/>
              <a:t>Including older people older than 50 in your campaigns helps your marketing reflect reality and gives you a better chance of tapping into this growing market.</a:t>
            </a:r>
            <a:endParaRPr sz="1300"/>
          </a:p>
          <a:p>
            <a:pPr indent="-311150" lvl="1" marL="914400" rtl="0" algn="l">
              <a:spcBef>
                <a:spcPts val="0"/>
              </a:spcBef>
              <a:spcAft>
                <a:spcPts val="0"/>
              </a:spcAft>
              <a:buClr>
                <a:schemeClr val="dk2"/>
              </a:buClr>
              <a:buSzPts val="1300"/>
              <a:buAutoNum type="alphaLcPeriod"/>
            </a:pPr>
            <a:r>
              <a:rPr b="1" lang="en" sz="1300">
                <a:latin typeface="Roche Sans"/>
                <a:ea typeface="Roche Sans"/>
                <a:cs typeface="Roche Sans"/>
                <a:sym typeface="Roche Sans"/>
              </a:rPr>
              <a:t>Body type: </a:t>
            </a:r>
            <a:r>
              <a:rPr lang="en" sz="1300"/>
              <a:t>Displaying realistic and diverse bodies is a daring and inclusive step that can help your campaign stand out and even improve brand perception.</a:t>
            </a:r>
            <a:endParaRPr sz="1300"/>
          </a:p>
          <a:p>
            <a:pPr indent="-311150" lvl="0" marL="457200" rtl="0" algn="l">
              <a:spcBef>
                <a:spcPts val="0"/>
              </a:spcBef>
              <a:spcAft>
                <a:spcPts val="0"/>
              </a:spcAft>
              <a:buSzPts val="1300"/>
              <a:buAutoNum type="arabicPeriod"/>
            </a:pPr>
            <a:r>
              <a:rPr lang="en" sz="1300"/>
              <a:t>Keep your bias in check</a:t>
            </a:r>
            <a:endParaRPr sz="1300"/>
          </a:p>
          <a:p>
            <a:pPr indent="-311150" lvl="1" marL="914400" rtl="0" algn="l">
              <a:spcBef>
                <a:spcPts val="0"/>
              </a:spcBef>
              <a:spcAft>
                <a:spcPts val="0"/>
              </a:spcAft>
              <a:buClr>
                <a:schemeClr val="dk2"/>
              </a:buClr>
              <a:buSzPts val="1300"/>
              <a:buAutoNum type="alphaLcPeriod"/>
            </a:pPr>
            <a:r>
              <a:rPr lang="en" sz="1300"/>
              <a:t>To avoid preserving existing stereotypes, choose visual content that purposefully puts different types of people in the spotlight, particularly in roles or circumstances that they might not typically be associated with.</a:t>
            </a:r>
            <a:endParaRPr sz="1300"/>
          </a:p>
          <a:p>
            <a:pPr indent="0" lvl="0" marL="0" rtl="0" algn="l">
              <a:spcBef>
                <a:spcPts val="400"/>
              </a:spcBef>
              <a:spcAft>
                <a:spcPts val="300"/>
              </a:spcAft>
              <a:buNone/>
            </a:pPr>
            <a:r>
              <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5"/>
          <p:cNvSpPr txBox="1"/>
          <p:nvPr>
            <p:ph type="title"/>
          </p:nvPr>
        </p:nvSpPr>
        <p:spPr>
          <a:xfrm>
            <a:off x="571450" y="432675"/>
            <a:ext cx="7431600" cy="3816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t>Diverse &amp; inclusive imagery</a:t>
            </a:r>
            <a:endParaRPr/>
          </a:p>
        </p:txBody>
      </p:sp>
      <p:sp>
        <p:nvSpPr>
          <p:cNvPr id="313" name="Google Shape;313;p35"/>
          <p:cNvSpPr txBox="1"/>
          <p:nvPr>
            <p:ph idx="1" type="subTitle"/>
          </p:nvPr>
        </p:nvSpPr>
        <p:spPr>
          <a:xfrm>
            <a:off x="571450" y="813600"/>
            <a:ext cx="7431600" cy="324000"/>
          </a:xfrm>
          <a:prstGeom prst="rect">
            <a:avLst/>
          </a:prstGeom>
        </p:spPr>
        <p:txBody>
          <a:bodyPr anchorCtr="0" anchor="t" bIns="18000" lIns="0" spcFirstLastPara="1" rIns="91425" wrap="square" tIns="0">
            <a:normAutofit/>
          </a:bodyPr>
          <a:lstStyle/>
          <a:p>
            <a:pPr indent="0" lvl="0" marL="0" rtl="0" algn="l">
              <a:spcBef>
                <a:spcPts val="0"/>
              </a:spcBef>
              <a:spcAft>
                <a:spcPts val="1200"/>
              </a:spcAft>
              <a:buNone/>
            </a:pPr>
            <a:r>
              <a:rPr lang="en"/>
              <a:t>Food for thought whe</a:t>
            </a:r>
            <a:r>
              <a:rPr lang="en"/>
              <a:t>n selecting imagery and illustrations</a:t>
            </a:r>
            <a:endParaRPr/>
          </a:p>
        </p:txBody>
      </p:sp>
      <p:sp>
        <p:nvSpPr>
          <p:cNvPr id="314" name="Google Shape;314;p35"/>
          <p:cNvSpPr/>
          <p:nvPr/>
        </p:nvSpPr>
        <p:spPr>
          <a:xfrm>
            <a:off x="171600" y="1876350"/>
            <a:ext cx="2627700" cy="24384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FFFFFF"/>
                </a:solidFill>
                <a:latin typeface="Roche Sans Light"/>
                <a:ea typeface="Roche Sans Light"/>
                <a:cs typeface="Roche Sans Light"/>
                <a:sym typeface="Roche Sans Light"/>
              </a:rPr>
              <a:t>Avoid bias by selecting visual content that highlights diverse individuals in non-traditional roles and contexts.</a:t>
            </a:r>
            <a:endParaRPr sz="1500">
              <a:solidFill>
                <a:srgbClr val="FFFFFF"/>
              </a:solidFill>
              <a:latin typeface="Roche Sans Light"/>
              <a:ea typeface="Roche Sans Light"/>
              <a:cs typeface="Roche Sans Light"/>
              <a:sym typeface="Roche Sans Light"/>
            </a:endParaRPr>
          </a:p>
        </p:txBody>
      </p:sp>
      <p:sp>
        <p:nvSpPr>
          <p:cNvPr id="315" name="Google Shape;315;p35"/>
          <p:cNvSpPr/>
          <p:nvPr/>
        </p:nvSpPr>
        <p:spPr>
          <a:xfrm>
            <a:off x="3220275" y="1877550"/>
            <a:ext cx="2627700" cy="2438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FFFFFF"/>
                </a:solidFill>
                <a:latin typeface="Roche Sans Light"/>
                <a:ea typeface="Roche Sans Light"/>
                <a:cs typeface="Roche Sans Light"/>
                <a:sym typeface="Roche Sans Light"/>
              </a:rPr>
              <a:t>Ensure the use of authentic images featuring our actual employees rather than edited stock photos. </a:t>
            </a:r>
            <a:endParaRPr sz="1500">
              <a:solidFill>
                <a:srgbClr val="FFFFFF"/>
              </a:solidFill>
              <a:latin typeface="Roche Sans Light"/>
              <a:ea typeface="Roche Sans Light"/>
              <a:cs typeface="Roche Sans Light"/>
              <a:sym typeface="Roche Sans Light"/>
            </a:endParaRPr>
          </a:p>
          <a:p>
            <a:pPr indent="0" lvl="0" marL="0" rtl="0" algn="ctr">
              <a:spcBef>
                <a:spcPts val="0"/>
              </a:spcBef>
              <a:spcAft>
                <a:spcPts val="0"/>
              </a:spcAft>
              <a:buNone/>
            </a:pPr>
            <a:r>
              <a:t/>
            </a:r>
            <a:endParaRPr sz="1500">
              <a:solidFill>
                <a:srgbClr val="FFFFFF"/>
              </a:solidFill>
              <a:latin typeface="Roche Sans Light"/>
              <a:ea typeface="Roche Sans Light"/>
              <a:cs typeface="Roche Sans Light"/>
              <a:sym typeface="Roche Sans Light"/>
            </a:endParaRPr>
          </a:p>
          <a:p>
            <a:pPr indent="0" lvl="0" marL="0" rtl="0" algn="ctr">
              <a:spcBef>
                <a:spcPts val="0"/>
              </a:spcBef>
              <a:spcAft>
                <a:spcPts val="0"/>
              </a:spcAft>
              <a:buNone/>
            </a:pPr>
            <a:r>
              <a:rPr lang="en" sz="1500">
                <a:solidFill>
                  <a:srgbClr val="FFFFFF"/>
                </a:solidFill>
                <a:latin typeface="Roche Sans Light"/>
                <a:ea typeface="Roche Sans Light"/>
                <a:cs typeface="Roche Sans Light"/>
                <a:sym typeface="Roche Sans Light"/>
              </a:rPr>
              <a:t>Our </a:t>
            </a:r>
            <a:r>
              <a:rPr lang="en" sz="1500" u="sng">
                <a:solidFill>
                  <a:srgbClr val="FFFFFF"/>
                </a:solidFill>
                <a:latin typeface="Roche Sans Light"/>
                <a:ea typeface="Roche Sans Light"/>
                <a:cs typeface="Roche Sans Light"/>
                <a:sym typeface="Roche Sans Light"/>
                <a:hlinkClick r:id="rId3">
                  <a:extLst>
                    <a:ext uri="{A12FA001-AC4F-418D-AE19-62706E023703}">
                      <ahyp:hlinkClr val="tx"/>
                    </a:ext>
                  </a:extLst>
                </a:hlinkClick>
              </a:rPr>
              <a:t>Roche</a:t>
            </a:r>
            <a:r>
              <a:rPr lang="en" sz="1500">
                <a:solidFill>
                  <a:srgbClr val="FFFFFF"/>
                </a:solidFill>
                <a:latin typeface="Roche Sans Light"/>
                <a:ea typeface="Roche Sans Light"/>
                <a:cs typeface="Roche Sans Light"/>
                <a:sym typeface="Roche Sans Light"/>
              </a:rPr>
              <a:t> and </a:t>
            </a:r>
            <a:r>
              <a:rPr lang="en" sz="1500">
                <a:solidFill>
                  <a:srgbClr val="FFFFFF"/>
                </a:solidFill>
                <a:latin typeface="Roche Sans Light"/>
                <a:ea typeface="Roche Sans Light"/>
                <a:cs typeface="Roche Sans Light"/>
                <a:sym typeface="Roche Sans Light"/>
              </a:rPr>
              <a:t>Genentech </a:t>
            </a:r>
            <a:r>
              <a:rPr lang="en" sz="1500">
                <a:solidFill>
                  <a:srgbClr val="FFFFFF"/>
                </a:solidFill>
                <a:latin typeface="Roche Sans Light"/>
                <a:ea typeface="Roche Sans Light"/>
                <a:cs typeface="Roche Sans Light"/>
                <a:sym typeface="Roche Sans Light"/>
              </a:rPr>
              <a:t>libraries provide brand-compliant examples.</a:t>
            </a:r>
            <a:r>
              <a:rPr lang="en" sz="1500">
                <a:solidFill>
                  <a:srgbClr val="FFFFFF"/>
                </a:solidFill>
                <a:latin typeface="Roche Sans Light"/>
                <a:ea typeface="Roche Sans Light"/>
                <a:cs typeface="Roche Sans Light"/>
                <a:sym typeface="Roche Sans Light"/>
              </a:rPr>
              <a:t> </a:t>
            </a:r>
            <a:endParaRPr sz="1500">
              <a:solidFill>
                <a:srgbClr val="FFFFFF"/>
              </a:solidFill>
              <a:latin typeface="Roche Sans Light"/>
              <a:ea typeface="Roche Sans Light"/>
              <a:cs typeface="Roche Sans Light"/>
              <a:sym typeface="Roche Sans Light"/>
            </a:endParaRPr>
          </a:p>
        </p:txBody>
      </p:sp>
      <p:sp>
        <p:nvSpPr>
          <p:cNvPr id="316" name="Google Shape;316;p35"/>
          <p:cNvSpPr/>
          <p:nvPr/>
        </p:nvSpPr>
        <p:spPr>
          <a:xfrm>
            <a:off x="6295200" y="1877700"/>
            <a:ext cx="2627700" cy="24384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FFFFFF"/>
                </a:solidFill>
                <a:latin typeface="Roche Sans Light"/>
                <a:ea typeface="Roche Sans Light"/>
                <a:cs typeface="Roche Sans Light"/>
                <a:sym typeface="Roche Sans Light"/>
              </a:rPr>
              <a:t>Look into your local demographics – this can give you an indication of what the percentage distribution of characteristics might look like so that local employees feel sufficiently represented.</a:t>
            </a:r>
            <a:endParaRPr sz="1500">
              <a:solidFill>
                <a:srgbClr val="FFFFFF"/>
              </a:solidFill>
              <a:latin typeface="Roche Sans Light"/>
              <a:ea typeface="Roche Sans Light"/>
              <a:cs typeface="Roche Sans Light"/>
              <a:sym typeface="Roche Sans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descr="Chapter Title" id="321" name="Google Shape;321;p36"/>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Inclusive</a:t>
            </a:r>
            <a:r>
              <a:rPr lang="en"/>
              <a:t> Design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7"/>
          <p:cNvSpPr txBox="1"/>
          <p:nvPr>
            <p:ph type="title"/>
          </p:nvPr>
        </p:nvSpPr>
        <p:spPr>
          <a:xfrm>
            <a:off x="571450" y="432675"/>
            <a:ext cx="7431600" cy="3816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t>Inclusive design for Social Media</a:t>
            </a:r>
            <a:endParaRPr/>
          </a:p>
        </p:txBody>
      </p:sp>
      <p:sp>
        <p:nvSpPr>
          <p:cNvPr id="327" name="Google Shape;327;p37"/>
          <p:cNvSpPr txBox="1"/>
          <p:nvPr>
            <p:ph idx="2" type="body"/>
          </p:nvPr>
        </p:nvSpPr>
        <p:spPr>
          <a:xfrm>
            <a:off x="535875" y="1041450"/>
            <a:ext cx="8229600" cy="3638100"/>
          </a:xfrm>
          <a:prstGeom prst="rect">
            <a:avLst/>
          </a:prstGeom>
        </p:spPr>
        <p:txBody>
          <a:bodyPr anchorCtr="0" anchor="t" bIns="0" lIns="0" spcFirstLastPara="1" rIns="0" wrap="square" tIns="0">
            <a:noAutofit/>
          </a:bodyPr>
          <a:lstStyle/>
          <a:p>
            <a:pPr indent="-298450" lvl="0" marL="457200" rtl="0" algn="l">
              <a:spcBef>
                <a:spcPts val="400"/>
              </a:spcBef>
              <a:spcAft>
                <a:spcPts val="0"/>
              </a:spcAft>
              <a:buSzPts val="1100"/>
              <a:buAutoNum type="arabicPeriod"/>
            </a:pPr>
            <a:r>
              <a:rPr lang="en" sz="1100"/>
              <a:t>Provide an image description or alternative text</a:t>
            </a:r>
            <a:endParaRPr sz="1100"/>
          </a:p>
          <a:p>
            <a:pPr indent="-298450" lvl="1" marL="914400" rtl="0" algn="l">
              <a:spcBef>
                <a:spcPts val="300"/>
              </a:spcBef>
              <a:spcAft>
                <a:spcPts val="0"/>
              </a:spcAft>
              <a:buSzPts val="1100"/>
              <a:buAutoNum type="alphaLcPeriod"/>
            </a:pPr>
            <a:r>
              <a:rPr lang="en" sz="1100"/>
              <a:t>Image descriptions describe essential elements in a photo while alternative text (alt. text) is an invisible description narrated through a screen reader. Both allow for those with visual impairments to better interpret a photo. </a:t>
            </a:r>
            <a:endParaRPr sz="1100"/>
          </a:p>
          <a:p>
            <a:pPr indent="-298450" lvl="1" marL="914400" rtl="0" algn="l">
              <a:spcBef>
                <a:spcPts val="300"/>
              </a:spcBef>
              <a:spcAft>
                <a:spcPts val="0"/>
              </a:spcAft>
              <a:buSzPts val="1100"/>
              <a:buAutoNum type="alphaLcPeriod"/>
            </a:pPr>
            <a:r>
              <a:rPr lang="en" sz="1100"/>
              <a:t>Facebook, Twitter, Instagram and LinkedIn all offer ways to add alt-image descriptions. Facebook automatically assigns alt text to uploaded images, but it’s best to double-check the generated text and adjust as needed.</a:t>
            </a:r>
            <a:endParaRPr sz="1100"/>
          </a:p>
          <a:p>
            <a:pPr indent="-298450" lvl="0" marL="457200" rtl="0" algn="l">
              <a:spcBef>
                <a:spcPts val="300"/>
              </a:spcBef>
              <a:spcAft>
                <a:spcPts val="0"/>
              </a:spcAft>
              <a:buSzPts val="1100"/>
              <a:buAutoNum type="arabicPeriod"/>
            </a:pPr>
            <a:r>
              <a:rPr lang="en" sz="1100"/>
              <a:t>Include open or closed captioning for video content.</a:t>
            </a:r>
            <a:endParaRPr sz="1100"/>
          </a:p>
          <a:p>
            <a:pPr indent="-298450" lvl="1" marL="914400" rtl="0" algn="l">
              <a:spcBef>
                <a:spcPts val="0"/>
              </a:spcBef>
              <a:spcAft>
                <a:spcPts val="0"/>
              </a:spcAft>
              <a:buSzPts val="1100"/>
              <a:buAutoNum type="alphaLcPeriod"/>
            </a:pPr>
            <a:r>
              <a:rPr lang="en" sz="1100"/>
              <a:t>Captions are a prime example of how inclusive design benefits everyone.</a:t>
            </a:r>
            <a:endParaRPr sz="1100"/>
          </a:p>
          <a:p>
            <a:pPr indent="-298450" lvl="1" marL="914400" rtl="0" algn="l">
              <a:spcBef>
                <a:spcPts val="0"/>
              </a:spcBef>
              <a:spcAft>
                <a:spcPts val="0"/>
              </a:spcAft>
              <a:buSzPts val="1100"/>
              <a:buAutoNum type="alphaLcPeriod"/>
            </a:pPr>
            <a:r>
              <a:rPr lang="en" sz="1100"/>
              <a:t> Captions not only help people with hearing impairments, but they also help new language learners and viewers watching videos with the sound off.</a:t>
            </a:r>
            <a:endParaRPr sz="1100"/>
          </a:p>
          <a:p>
            <a:pPr indent="-298450" lvl="0" marL="457200" rtl="0" algn="l">
              <a:spcBef>
                <a:spcPts val="0"/>
              </a:spcBef>
              <a:spcAft>
                <a:spcPts val="0"/>
              </a:spcAft>
              <a:buSzPts val="1100"/>
              <a:buAutoNum type="arabicPeriod"/>
            </a:pPr>
            <a:r>
              <a:rPr lang="en" sz="1100"/>
              <a:t>Write multi-word hashtags</a:t>
            </a:r>
            <a:endParaRPr sz="1100"/>
          </a:p>
          <a:p>
            <a:pPr indent="-298450" lvl="1" marL="914400" rtl="0" algn="l">
              <a:spcBef>
                <a:spcPts val="0"/>
              </a:spcBef>
              <a:spcAft>
                <a:spcPts val="0"/>
              </a:spcAft>
              <a:buSzPts val="1100"/>
              <a:buAutoNum type="alphaLcPeriod"/>
            </a:pPr>
            <a:r>
              <a:rPr lang="en" sz="1100"/>
              <a:t>Don’t write your hashtags #LIKETHIS or #likethis. </a:t>
            </a:r>
            <a:endParaRPr sz="1100"/>
          </a:p>
          <a:p>
            <a:pPr indent="-298450" lvl="1" marL="914400" rtl="0" algn="l">
              <a:spcBef>
                <a:spcPts val="0"/>
              </a:spcBef>
              <a:spcAft>
                <a:spcPts val="0"/>
              </a:spcAft>
              <a:buSzPts val="1100"/>
              <a:buAutoNum type="alphaLcPeriod"/>
            </a:pPr>
            <a:r>
              <a:rPr lang="en" sz="1100"/>
              <a:t>Capitalize the first letter of every word to make multi-word hashtags easier for screen readers to differentiate between words.</a:t>
            </a:r>
            <a:endParaRPr sz="1100"/>
          </a:p>
          <a:p>
            <a:pPr indent="-298450" lvl="0" marL="457200" rtl="0" algn="l">
              <a:spcBef>
                <a:spcPts val="0"/>
              </a:spcBef>
              <a:spcAft>
                <a:spcPts val="0"/>
              </a:spcAft>
              <a:buSzPts val="1100"/>
              <a:buAutoNum type="arabicPeriod"/>
            </a:pPr>
            <a:r>
              <a:rPr lang="en" sz="1100"/>
              <a:t>Create accessible visuals</a:t>
            </a:r>
            <a:endParaRPr sz="1100"/>
          </a:p>
          <a:p>
            <a:pPr indent="-298450" lvl="1" marL="914400" rtl="0" algn="l">
              <a:spcBef>
                <a:spcPts val="0"/>
              </a:spcBef>
              <a:spcAft>
                <a:spcPts val="0"/>
              </a:spcAft>
              <a:buSzPts val="1100"/>
              <a:buAutoNum type="alphaLcPeriod"/>
            </a:pPr>
            <a:r>
              <a:rPr lang="en" sz="1100"/>
              <a:t>Users with vision impairments rely heavily on tools like screen readers to navigate the internet and understand visual information.</a:t>
            </a:r>
            <a:endParaRPr sz="1100"/>
          </a:p>
          <a:p>
            <a:pPr indent="-298450" lvl="0" marL="457200" rtl="0" algn="l">
              <a:spcBef>
                <a:spcPts val="0"/>
              </a:spcBef>
              <a:spcAft>
                <a:spcPts val="0"/>
              </a:spcAft>
              <a:buSzPts val="1100"/>
              <a:buAutoNum type="arabicPeriod"/>
            </a:pPr>
            <a:r>
              <a:rPr lang="en" sz="1100"/>
              <a:t>Memes and emojis</a:t>
            </a:r>
            <a:endParaRPr sz="1100"/>
          </a:p>
          <a:p>
            <a:pPr indent="-298450" lvl="1" marL="914400" rtl="0" algn="l">
              <a:spcBef>
                <a:spcPts val="0"/>
              </a:spcBef>
              <a:spcAft>
                <a:spcPts val="0"/>
              </a:spcAft>
              <a:buSzPts val="1100"/>
              <a:buAutoNum type="alphaLcPeriod"/>
            </a:pPr>
            <a:r>
              <a:rPr lang="en" sz="1100"/>
              <a:t>If  a brand uses an emoji to convey something different than its literal meaning, this context may be lost when interpreted through assistive tools like screen readers.</a:t>
            </a:r>
            <a:endParaRPr sz="1100"/>
          </a:p>
          <a:p>
            <a:pPr indent="-298450" lvl="1" marL="914400" rtl="0" algn="l">
              <a:spcBef>
                <a:spcPts val="0"/>
              </a:spcBef>
              <a:spcAft>
                <a:spcPts val="0"/>
              </a:spcAft>
              <a:buSzPts val="1100"/>
              <a:buAutoNum type="alphaLcPeriod"/>
            </a:pPr>
            <a:r>
              <a:rPr lang="en" sz="1100"/>
              <a:t>Even if the meme includes alt text, it may be hard to describe the punchline through text alone.</a:t>
            </a:r>
            <a:endParaRPr sz="11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descr="Chapter Title" id="332" name="Google Shape;332;p38"/>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Channels &amp; Tools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9"/>
          <p:cNvSpPr txBox="1"/>
          <p:nvPr>
            <p:ph type="title"/>
          </p:nvPr>
        </p:nvSpPr>
        <p:spPr>
          <a:xfrm>
            <a:off x="571450" y="432675"/>
            <a:ext cx="7431600" cy="3816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t>Canva</a:t>
            </a:r>
            <a:endParaRPr/>
          </a:p>
        </p:txBody>
      </p:sp>
      <p:sp>
        <p:nvSpPr>
          <p:cNvPr id="338" name="Google Shape;338;p39"/>
          <p:cNvSpPr txBox="1"/>
          <p:nvPr>
            <p:ph idx="1" type="subTitle"/>
          </p:nvPr>
        </p:nvSpPr>
        <p:spPr>
          <a:xfrm>
            <a:off x="571450" y="813600"/>
            <a:ext cx="7431600" cy="324000"/>
          </a:xfrm>
          <a:prstGeom prst="rect">
            <a:avLst/>
          </a:prstGeom>
        </p:spPr>
        <p:txBody>
          <a:bodyPr anchorCtr="0" anchor="t" bIns="18000" lIns="0" spcFirstLastPara="1" rIns="91425" wrap="square" tIns="0">
            <a:normAutofit/>
          </a:bodyPr>
          <a:lstStyle/>
          <a:p>
            <a:pPr indent="0" lvl="0" marL="0" rtl="0" algn="l">
              <a:spcBef>
                <a:spcPts val="0"/>
              </a:spcBef>
              <a:spcAft>
                <a:spcPts val="1200"/>
              </a:spcAft>
              <a:buNone/>
            </a:pPr>
            <a:r>
              <a:rPr lang="en"/>
              <a:t>Tips and tricks on using Canva to create accessible, inclusive content</a:t>
            </a:r>
            <a:endParaRPr/>
          </a:p>
        </p:txBody>
      </p:sp>
      <p:pic>
        <p:nvPicPr>
          <p:cNvPr id="339" name="Google Shape;339;p39"/>
          <p:cNvPicPr preferRelativeResize="0"/>
          <p:nvPr/>
        </p:nvPicPr>
        <p:blipFill>
          <a:blip r:embed="rId3">
            <a:alphaModFix/>
          </a:blip>
          <a:stretch>
            <a:fillRect/>
          </a:stretch>
        </p:blipFill>
        <p:spPr>
          <a:xfrm>
            <a:off x="4928225" y="1783138"/>
            <a:ext cx="3719000" cy="2289675"/>
          </a:xfrm>
          <a:prstGeom prst="rect">
            <a:avLst/>
          </a:prstGeom>
          <a:noFill/>
          <a:ln>
            <a:noFill/>
          </a:ln>
        </p:spPr>
      </p:pic>
      <p:sp>
        <p:nvSpPr>
          <p:cNvPr id="340" name="Google Shape;340;p39"/>
          <p:cNvSpPr txBox="1"/>
          <p:nvPr>
            <p:ph idx="2" type="body"/>
          </p:nvPr>
        </p:nvSpPr>
        <p:spPr>
          <a:xfrm>
            <a:off x="571450" y="1296425"/>
            <a:ext cx="4178700" cy="3360600"/>
          </a:xfrm>
          <a:prstGeom prst="rect">
            <a:avLst/>
          </a:prstGeom>
        </p:spPr>
        <p:txBody>
          <a:bodyPr anchorCtr="0" anchor="t" bIns="0" lIns="0" spcFirstLastPara="1" rIns="0" wrap="square" tIns="0">
            <a:noAutofit/>
          </a:bodyPr>
          <a:lstStyle/>
          <a:p>
            <a:pPr indent="0" lvl="0" marL="0" rtl="0" algn="l">
              <a:spcBef>
                <a:spcPts val="400"/>
              </a:spcBef>
              <a:spcAft>
                <a:spcPts val="0"/>
              </a:spcAft>
              <a:buNone/>
            </a:pPr>
            <a:r>
              <a:rPr b="1" lang="en" sz="1100">
                <a:solidFill>
                  <a:schemeClr val="dk1"/>
                </a:solidFill>
                <a:latin typeface="Roche Sans"/>
                <a:ea typeface="Roche Sans"/>
                <a:cs typeface="Roche Sans"/>
                <a:sym typeface="Roche Sans"/>
              </a:rPr>
              <a:t>Translate your designs</a:t>
            </a:r>
            <a:endParaRPr b="1" sz="1100">
              <a:solidFill>
                <a:schemeClr val="dk1"/>
              </a:solidFill>
              <a:latin typeface="Roche Sans"/>
              <a:ea typeface="Roche Sans"/>
              <a:cs typeface="Roche Sans"/>
              <a:sym typeface="Roche Sans"/>
            </a:endParaRPr>
          </a:p>
          <a:p>
            <a:pPr indent="0" lvl="0" marL="0" rtl="0" algn="l">
              <a:spcBef>
                <a:spcPts val="400"/>
              </a:spcBef>
              <a:spcAft>
                <a:spcPts val="0"/>
              </a:spcAft>
              <a:buNone/>
            </a:pPr>
            <a:r>
              <a:rPr lang="en" sz="1100"/>
              <a:t>Automatically translate pages of your designs via the Translations add-on in Canva to make them accessible to more audiences. Canva currently support over 100+ languages.</a:t>
            </a:r>
            <a:endParaRPr sz="1100"/>
          </a:p>
          <a:p>
            <a:pPr indent="0" lvl="0" marL="0" rtl="0" algn="l">
              <a:spcBef>
                <a:spcPts val="400"/>
              </a:spcBef>
              <a:spcAft>
                <a:spcPts val="0"/>
              </a:spcAft>
              <a:buNone/>
            </a:pPr>
            <a:r>
              <a:rPr b="1" lang="en" sz="1100">
                <a:solidFill>
                  <a:schemeClr val="dk1"/>
                </a:solidFill>
                <a:latin typeface="Roche Sans"/>
                <a:ea typeface="Roche Sans"/>
                <a:cs typeface="Roche Sans"/>
                <a:sym typeface="Roche Sans"/>
              </a:rPr>
              <a:t>Use diverse imagery and illustration</a:t>
            </a:r>
            <a:endParaRPr b="1" sz="1100">
              <a:solidFill>
                <a:schemeClr val="dk1"/>
              </a:solidFill>
              <a:latin typeface="Roche Sans"/>
              <a:ea typeface="Roche Sans"/>
              <a:cs typeface="Roche Sans"/>
              <a:sym typeface="Roche Sans"/>
            </a:endParaRPr>
          </a:p>
          <a:p>
            <a:pPr indent="0" lvl="0" marL="0" rtl="0" algn="l">
              <a:spcBef>
                <a:spcPts val="400"/>
              </a:spcBef>
              <a:spcAft>
                <a:spcPts val="0"/>
              </a:spcAft>
              <a:buNone/>
            </a:pPr>
            <a:r>
              <a:rPr lang="en" sz="1100"/>
              <a:t>Utilize the wide range of diverse imagery and illustration made available from the </a:t>
            </a:r>
            <a:r>
              <a:rPr lang="en" sz="1100" u="sng"/>
              <a:t>Roche &amp; GNE library</a:t>
            </a:r>
            <a:r>
              <a:rPr lang="en" sz="1100"/>
              <a:t> into your Canva design</a:t>
            </a:r>
            <a:endParaRPr sz="1100"/>
          </a:p>
          <a:p>
            <a:pPr indent="0" lvl="0" marL="0" rtl="0" algn="l">
              <a:spcBef>
                <a:spcPts val="400"/>
              </a:spcBef>
              <a:spcAft>
                <a:spcPts val="0"/>
              </a:spcAft>
              <a:buNone/>
            </a:pPr>
            <a:r>
              <a:rPr b="1" lang="en" sz="1100">
                <a:solidFill>
                  <a:schemeClr val="dk1"/>
                </a:solidFill>
                <a:latin typeface="Roche Sans"/>
                <a:ea typeface="Roche Sans"/>
                <a:cs typeface="Roche Sans"/>
                <a:sym typeface="Roche Sans"/>
              </a:rPr>
              <a:t>Input alternate text on images or graphics</a:t>
            </a:r>
            <a:endParaRPr b="1" sz="1100">
              <a:solidFill>
                <a:schemeClr val="dk1"/>
              </a:solidFill>
              <a:latin typeface="Roche Sans"/>
              <a:ea typeface="Roche Sans"/>
              <a:cs typeface="Roche Sans"/>
              <a:sym typeface="Roche Sans"/>
            </a:endParaRPr>
          </a:p>
          <a:p>
            <a:pPr indent="0" lvl="0" marL="0" rtl="0" algn="l">
              <a:spcBef>
                <a:spcPts val="400"/>
              </a:spcBef>
              <a:spcAft>
                <a:spcPts val="0"/>
              </a:spcAft>
              <a:buNone/>
            </a:pPr>
            <a:r>
              <a:rPr lang="en" sz="1100">
                <a:solidFill>
                  <a:srgbClr val="333333"/>
                </a:solidFill>
                <a:highlight>
                  <a:srgbClr val="FFFFFF"/>
                </a:highlight>
              </a:rPr>
              <a:t>Add descriptive alternative text (alt text) for every image or graphic you include. Alt text should briefly describe the content and purpose of the image. In Canva, you can add alt text by selecting the image, right-clicking and choosing “Alternative text.”</a:t>
            </a:r>
            <a:endParaRPr sz="1100"/>
          </a:p>
          <a:p>
            <a:pPr indent="0" lvl="0" marL="0" rtl="0" algn="l">
              <a:spcBef>
                <a:spcPts val="400"/>
              </a:spcBef>
              <a:spcAft>
                <a:spcPts val="0"/>
              </a:spcAft>
              <a:buNone/>
            </a:pPr>
            <a:r>
              <a:rPr b="1" lang="en" sz="1100">
                <a:solidFill>
                  <a:schemeClr val="dk1"/>
                </a:solidFill>
                <a:latin typeface="Roche Sans"/>
                <a:ea typeface="Roche Sans"/>
                <a:cs typeface="Roche Sans"/>
                <a:sym typeface="Roche Sans"/>
              </a:rPr>
              <a:t>PDF accessibility features</a:t>
            </a:r>
            <a:endParaRPr b="1" sz="1100">
              <a:solidFill>
                <a:schemeClr val="dk1"/>
              </a:solidFill>
              <a:latin typeface="Roche Sans"/>
              <a:ea typeface="Roche Sans"/>
              <a:cs typeface="Roche Sans"/>
              <a:sym typeface="Roche Sans"/>
            </a:endParaRPr>
          </a:p>
          <a:p>
            <a:pPr indent="0" lvl="0" marL="0" rtl="0" algn="l">
              <a:spcBef>
                <a:spcPts val="400"/>
              </a:spcBef>
              <a:spcAft>
                <a:spcPts val="0"/>
              </a:spcAft>
              <a:buNone/>
            </a:pPr>
            <a:r>
              <a:rPr lang="en" sz="1100"/>
              <a:t>When saving or extracting your file as a PDF, it can now include heading tags and reading order, enhancing the reading experience for screen reader users. This feature is available for all PDF-published documents.</a:t>
            </a:r>
            <a:endParaRPr sz="1100"/>
          </a:p>
          <a:p>
            <a:pPr indent="0" lvl="0" marL="0" rtl="0" algn="l">
              <a:spcBef>
                <a:spcPts val="400"/>
              </a:spcBef>
              <a:spcAft>
                <a:spcPts val="0"/>
              </a:spcAft>
              <a:buNone/>
            </a:pPr>
            <a:r>
              <a:t/>
            </a:r>
            <a:endParaRPr sz="1100"/>
          </a:p>
          <a:p>
            <a:pPr indent="0" lvl="0" marL="0" rtl="0" algn="l">
              <a:spcBef>
                <a:spcPts val="400"/>
              </a:spcBef>
              <a:spcAft>
                <a:spcPts val="0"/>
              </a:spcAft>
              <a:buNone/>
            </a:pPr>
            <a:r>
              <a:t/>
            </a:r>
            <a:endParaRPr sz="1100"/>
          </a:p>
          <a:p>
            <a:pPr indent="0" lvl="0" marL="0" rtl="0" algn="l">
              <a:spcBef>
                <a:spcPts val="400"/>
              </a:spcBef>
              <a:spcAft>
                <a:spcPts val="300"/>
              </a:spcAft>
              <a:buNone/>
            </a:pPr>
            <a:r>
              <a:t/>
            </a:r>
            <a:endParaRPr sz="11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0"/>
          <p:cNvSpPr txBox="1"/>
          <p:nvPr>
            <p:ph type="title"/>
          </p:nvPr>
        </p:nvSpPr>
        <p:spPr>
          <a:xfrm>
            <a:off x="571450" y="432675"/>
            <a:ext cx="7431600" cy="3816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t>Alternative job boards for diversity hiring</a:t>
            </a:r>
            <a:endParaRPr/>
          </a:p>
        </p:txBody>
      </p:sp>
      <p:sp>
        <p:nvSpPr>
          <p:cNvPr id="346" name="Google Shape;346;p40"/>
          <p:cNvSpPr txBox="1"/>
          <p:nvPr>
            <p:ph idx="2" type="body"/>
          </p:nvPr>
        </p:nvSpPr>
        <p:spPr>
          <a:xfrm>
            <a:off x="571450" y="1290275"/>
            <a:ext cx="2412900" cy="3360600"/>
          </a:xfrm>
          <a:prstGeom prst="rect">
            <a:avLst/>
          </a:prstGeom>
        </p:spPr>
        <p:txBody>
          <a:bodyPr anchorCtr="0" anchor="t" bIns="0" lIns="0" spcFirstLastPara="1" rIns="0" wrap="square" tIns="0">
            <a:noAutofit/>
          </a:bodyPr>
          <a:lstStyle/>
          <a:p>
            <a:pPr indent="-292100" lvl="0" marL="457200" rtl="0" algn="l">
              <a:spcBef>
                <a:spcPts val="400"/>
              </a:spcBef>
              <a:spcAft>
                <a:spcPts val="0"/>
              </a:spcAft>
              <a:buSzPts val="1000"/>
              <a:buChar char="■"/>
            </a:pPr>
            <a:r>
              <a:rPr lang="en" sz="1000" u="sng">
                <a:solidFill>
                  <a:schemeClr val="hlink"/>
                </a:solidFill>
                <a:hlinkClick r:id="rId3"/>
              </a:rPr>
              <a:t>Diverse job boards</a:t>
            </a:r>
            <a:r>
              <a:rPr lang="en" sz="1000"/>
              <a:t> and professional associations may allow companies to tap into a diverse pool of candidates.</a:t>
            </a:r>
            <a:endParaRPr sz="1000"/>
          </a:p>
          <a:p>
            <a:pPr indent="0" lvl="0" marL="0" rtl="0" algn="l">
              <a:spcBef>
                <a:spcPts val="400"/>
              </a:spcBef>
              <a:spcAft>
                <a:spcPts val="0"/>
              </a:spcAft>
              <a:buNone/>
            </a:pPr>
            <a:r>
              <a:t/>
            </a:r>
            <a:endParaRPr sz="1000"/>
          </a:p>
          <a:p>
            <a:pPr indent="-292100" lvl="0" marL="457200" rtl="0" algn="l">
              <a:spcBef>
                <a:spcPts val="400"/>
              </a:spcBef>
              <a:spcAft>
                <a:spcPts val="0"/>
              </a:spcAft>
              <a:buSzPts val="1000"/>
              <a:buChar char="■"/>
            </a:pPr>
            <a:r>
              <a:rPr lang="en" sz="1000"/>
              <a:t>DE&amp;I recruiting requires a multi-dimensional approach, with diverse job boards being just one method. Use the decision framework and guiding questions </a:t>
            </a:r>
            <a:r>
              <a:rPr lang="en" sz="1000" u="sng">
                <a:solidFill>
                  <a:schemeClr val="hlink"/>
                </a:solidFill>
                <a:hlinkClick action="ppaction://hlinksldjump" r:id="rId4"/>
              </a:rPr>
              <a:t>(see Slide 10) </a:t>
            </a:r>
            <a:r>
              <a:rPr lang="en" sz="1000"/>
              <a:t>to decide on job board postings. </a:t>
            </a:r>
            <a:r>
              <a:rPr b="1" lang="en" sz="1000">
                <a:latin typeface="Roche Sans"/>
                <a:ea typeface="Roche Sans"/>
                <a:cs typeface="Roche Sans"/>
                <a:sym typeface="Roche Sans"/>
              </a:rPr>
              <a:t>*Always use a tracking source code for diverse job boards to assess their effectiveness*</a:t>
            </a:r>
            <a:endParaRPr b="1" sz="1000">
              <a:latin typeface="Roche Sans"/>
              <a:ea typeface="Roche Sans"/>
              <a:cs typeface="Roche Sans"/>
              <a:sym typeface="Roche Sans"/>
            </a:endParaRPr>
          </a:p>
          <a:p>
            <a:pPr indent="0" lvl="0" marL="0" rtl="0" algn="l">
              <a:spcBef>
                <a:spcPts val="400"/>
              </a:spcBef>
              <a:spcAft>
                <a:spcPts val="0"/>
              </a:spcAft>
              <a:buNone/>
            </a:pPr>
            <a:r>
              <a:t/>
            </a:r>
            <a:endParaRPr b="1" sz="1000">
              <a:latin typeface="Roche Sans"/>
              <a:ea typeface="Roche Sans"/>
              <a:cs typeface="Roche Sans"/>
              <a:sym typeface="Roche Sans"/>
            </a:endParaRPr>
          </a:p>
          <a:p>
            <a:pPr indent="-292100" lvl="0" marL="457200" rtl="0" algn="l">
              <a:spcBef>
                <a:spcPts val="400"/>
              </a:spcBef>
              <a:spcAft>
                <a:spcPts val="0"/>
              </a:spcAft>
              <a:buSzPts val="1000"/>
              <a:buChar char="■"/>
            </a:pPr>
            <a:r>
              <a:rPr lang="en" sz="1000"/>
              <a:t>We also encourage hiring teams and employees to join local diverse professional associations. Expanding networks through these associations enhances our reach and employer brand exposure.</a:t>
            </a:r>
            <a:endParaRPr sz="1000"/>
          </a:p>
          <a:p>
            <a:pPr indent="-292100" lvl="0" marL="457200" rtl="0" algn="l">
              <a:spcBef>
                <a:spcPts val="0"/>
              </a:spcBef>
              <a:spcAft>
                <a:spcPts val="0"/>
              </a:spcAft>
              <a:buSzPts val="1000"/>
              <a:buChar char="■"/>
            </a:pPr>
            <a:r>
              <a:rPr lang="en" sz="1000" u="sng">
                <a:solidFill>
                  <a:schemeClr val="hlink"/>
                </a:solidFill>
                <a:hlinkClick r:id="rId5"/>
              </a:rPr>
              <a:t>Link to US diverse professional associations.</a:t>
            </a:r>
            <a:endParaRPr sz="1000"/>
          </a:p>
        </p:txBody>
      </p:sp>
      <p:graphicFrame>
        <p:nvGraphicFramePr>
          <p:cNvPr id="347" name="Google Shape;347;p40"/>
          <p:cNvGraphicFramePr/>
          <p:nvPr/>
        </p:nvGraphicFramePr>
        <p:xfrm>
          <a:off x="3125325" y="1340538"/>
          <a:ext cx="3000000" cy="3000000"/>
        </p:xfrm>
        <a:graphic>
          <a:graphicData uri="http://schemas.openxmlformats.org/drawingml/2006/table">
            <a:tbl>
              <a:tblPr>
                <a:noFill/>
                <a:tableStyleId>{A0C7CEF3-5A24-4523-9163-2AFF7A756BF7}</a:tableStyleId>
              </a:tblPr>
              <a:tblGrid>
                <a:gridCol w="1938875"/>
                <a:gridCol w="1938875"/>
                <a:gridCol w="1938875"/>
              </a:tblGrid>
              <a:tr h="191000">
                <a:tc>
                  <a:txBody>
                    <a:bodyPr/>
                    <a:lstStyle/>
                    <a:p>
                      <a:pPr indent="0" lvl="0" marL="0" rtl="0" algn="ctr">
                        <a:lnSpc>
                          <a:spcPct val="115000"/>
                        </a:lnSpc>
                        <a:spcBef>
                          <a:spcPts val="0"/>
                        </a:spcBef>
                        <a:spcAft>
                          <a:spcPts val="0"/>
                        </a:spcAft>
                        <a:buNone/>
                      </a:pPr>
                      <a:r>
                        <a:rPr b="1" lang="en" sz="900">
                          <a:solidFill>
                            <a:schemeClr val="dk1"/>
                          </a:solidFill>
                          <a:latin typeface="Roche Sans"/>
                          <a:ea typeface="Roche Sans"/>
                          <a:cs typeface="Roche Sans"/>
                          <a:sym typeface="Roche Sans"/>
                        </a:rPr>
                        <a:t>Region</a:t>
                      </a:r>
                      <a:endParaRPr b="1" sz="900">
                        <a:solidFill>
                          <a:schemeClr val="dk1"/>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b="1" lang="en" sz="900">
                          <a:solidFill>
                            <a:schemeClr val="dk1"/>
                          </a:solidFill>
                          <a:latin typeface="Roche Sans"/>
                          <a:ea typeface="Roche Sans"/>
                          <a:cs typeface="Roche Sans"/>
                          <a:sym typeface="Roche Sans"/>
                        </a:rPr>
                        <a:t>Demographic</a:t>
                      </a:r>
                      <a:endParaRPr b="1" sz="900">
                        <a:solidFill>
                          <a:schemeClr val="dk1"/>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b="1" lang="en" sz="900">
                          <a:solidFill>
                            <a:schemeClr val="dk1"/>
                          </a:solidFill>
                          <a:latin typeface="Roche Sans"/>
                          <a:ea typeface="Roche Sans"/>
                          <a:cs typeface="Roche Sans"/>
                          <a:sym typeface="Roche Sans"/>
                        </a:rPr>
                        <a:t>Website</a:t>
                      </a:r>
                      <a:endParaRPr b="1" sz="900">
                        <a:solidFill>
                          <a:schemeClr val="dk1"/>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solidFill>
                      <a:schemeClr val="lt2"/>
                    </a:solidFill>
                  </a:tcPr>
                </a:tc>
              </a:tr>
              <a:tr h="191000">
                <a:tc>
                  <a:txBody>
                    <a:bodyPr/>
                    <a:lstStyle/>
                    <a:p>
                      <a:pPr indent="0" lvl="0" marL="0" rtl="0" algn="l">
                        <a:lnSpc>
                          <a:spcPct val="115000"/>
                        </a:lnSpc>
                        <a:spcBef>
                          <a:spcPts val="0"/>
                        </a:spcBef>
                        <a:spcAft>
                          <a:spcPts val="0"/>
                        </a:spcAft>
                        <a:buNone/>
                      </a:pPr>
                      <a:r>
                        <a:rPr lang="en" sz="900">
                          <a:solidFill>
                            <a:srgbClr val="3F3F3F"/>
                          </a:solidFill>
                          <a:latin typeface="Roche Sans"/>
                          <a:ea typeface="Roche Sans"/>
                          <a:cs typeface="Roche Sans"/>
                          <a:sym typeface="Roche Sans"/>
                        </a:rPr>
                        <a:t>APAC</a:t>
                      </a:r>
                      <a:endParaRPr sz="900">
                        <a:solidFill>
                          <a:srgbClr val="3F3F3F"/>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chemeClr val="dk1"/>
                          </a:solidFill>
                          <a:latin typeface="Roche Sans"/>
                          <a:ea typeface="Roche Sans"/>
                          <a:cs typeface="Roche Sans"/>
                          <a:sym typeface="Roche Sans"/>
                        </a:rPr>
                        <a:t>PWD</a:t>
                      </a:r>
                      <a:endParaRPr sz="900">
                        <a:solidFill>
                          <a:schemeClr val="dk1"/>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u="sng">
                          <a:solidFill>
                            <a:schemeClr val="dk1"/>
                          </a:solidFill>
                          <a:latin typeface="Roche Sans Light"/>
                          <a:ea typeface="Roche Sans Light"/>
                          <a:cs typeface="Roche Sans Light"/>
                          <a:sym typeface="Roche Sans Light"/>
                          <a:hlinkClick r:id="rId6">
                            <a:extLst>
                              <a:ext uri="{A12FA001-AC4F-418D-AE19-62706E023703}">
                                <ahyp:hlinkClr val="tx"/>
                              </a:ext>
                            </a:extLst>
                          </a:hlinkClick>
                        </a:rPr>
                        <a:t>https://www.avtarinc.com/</a:t>
                      </a:r>
                      <a:endParaRPr sz="800" u="sng">
                        <a:solidFill>
                          <a:schemeClr val="dk1"/>
                        </a:solidFill>
                        <a:latin typeface="Roche Sans Light"/>
                        <a:ea typeface="Roche Sans Light"/>
                        <a:cs typeface="Roche Sans Light"/>
                        <a:sym typeface="Roche Sans Light"/>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r>
              <a:tr h="183675">
                <a:tc>
                  <a:txBody>
                    <a:bodyPr/>
                    <a:lstStyle/>
                    <a:p>
                      <a:pPr indent="0" lvl="0" marL="0" rtl="0" algn="l">
                        <a:lnSpc>
                          <a:spcPct val="115000"/>
                        </a:lnSpc>
                        <a:spcBef>
                          <a:spcPts val="0"/>
                        </a:spcBef>
                        <a:spcAft>
                          <a:spcPts val="0"/>
                        </a:spcAft>
                        <a:buNone/>
                      </a:pPr>
                      <a:r>
                        <a:rPr lang="en" sz="900">
                          <a:solidFill>
                            <a:srgbClr val="3F3F3F"/>
                          </a:solidFill>
                          <a:latin typeface="Roche Sans"/>
                          <a:ea typeface="Roche Sans"/>
                          <a:cs typeface="Roche Sans"/>
                          <a:sym typeface="Roche Sans"/>
                        </a:rPr>
                        <a:t>Global</a:t>
                      </a:r>
                      <a:endParaRPr sz="900">
                        <a:solidFill>
                          <a:srgbClr val="3F3F3F"/>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chemeClr val="dk1"/>
                          </a:solidFill>
                          <a:latin typeface="Roche Sans"/>
                          <a:ea typeface="Roche Sans"/>
                          <a:cs typeface="Roche Sans"/>
                          <a:sym typeface="Roche Sans"/>
                        </a:rPr>
                        <a:t>ALL Groups</a:t>
                      </a:r>
                      <a:endParaRPr sz="900">
                        <a:solidFill>
                          <a:schemeClr val="dk1"/>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u="sng">
                          <a:solidFill>
                            <a:schemeClr val="dk1"/>
                          </a:solidFill>
                          <a:latin typeface="Roche Sans Light"/>
                          <a:ea typeface="Roche Sans Light"/>
                          <a:cs typeface="Roche Sans Light"/>
                          <a:sym typeface="Roche Sans Light"/>
                          <a:hlinkClick r:id="rId7">
                            <a:extLst>
                              <a:ext uri="{A12FA001-AC4F-418D-AE19-62706E023703}">
                                <ahyp:hlinkClr val="tx"/>
                              </a:ext>
                            </a:extLst>
                          </a:hlinkClick>
                        </a:rPr>
                        <a:t>https://www.equest.com/</a:t>
                      </a:r>
                      <a:endParaRPr sz="800" u="sng">
                        <a:solidFill>
                          <a:schemeClr val="dk1"/>
                        </a:solidFill>
                        <a:latin typeface="Roche Sans Light"/>
                        <a:ea typeface="Roche Sans Light"/>
                        <a:cs typeface="Roche Sans Light"/>
                        <a:sym typeface="Roche Sans Light"/>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r>
              <a:tr h="183675">
                <a:tc>
                  <a:txBody>
                    <a:bodyPr/>
                    <a:lstStyle/>
                    <a:p>
                      <a:pPr indent="0" lvl="0" marL="0" rtl="0" algn="l">
                        <a:lnSpc>
                          <a:spcPct val="115000"/>
                        </a:lnSpc>
                        <a:spcBef>
                          <a:spcPts val="0"/>
                        </a:spcBef>
                        <a:spcAft>
                          <a:spcPts val="0"/>
                        </a:spcAft>
                        <a:buNone/>
                      </a:pPr>
                      <a:r>
                        <a:rPr lang="en" sz="900">
                          <a:solidFill>
                            <a:srgbClr val="3F3F3F"/>
                          </a:solidFill>
                          <a:latin typeface="Roche Sans"/>
                          <a:ea typeface="Roche Sans"/>
                          <a:cs typeface="Roche Sans"/>
                          <a:sym typeface="Roche Sans"/>
                        </a:rPr>
                        <a:t>US</a:t>
                      </a:r>
                      <a:endParaRPr sz="900">
                        <a:solidFill>
                          <a:srgbClr val="3F3F3F"/>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chemeClr val="dk1"/>
                          </a:solidFill>
                          <a:latin typeface="Roche Sans"/>
                          <a:ea typeface="Roche Sans"/>
                          <a:cs typeface="Roche Sans"/>
                          <a:sym typeface="Roche Sans"/>
                        </a:rPr>
                        <a:t>ALL Groups</a:t>
                      </a:r>
                      <a:endParaRPr sz="900">
                        <a:solidFill>
                          <a:schemeClr val="dk1"/>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u="sng">
                          <a:solidFill>
                            <a:schemeClr val="dk1"/>
                          </a:solidFill>
                          <a:latin typeface="Roche Sans Light"/>
                          <a:ea typeface="Roche Sans Light"/>
                          <a:cs typeface="Roche Sans Light"/>
                          <a:sym typeface="Roche Sans Light"/>
                          <a:hlinkClick r:id="rId8">
                            <a:extLst>
                              <a:ext uri="{A12FA001-AC4F-418D-AE19-62706E023703}">
                                <ahyp:hlinkClr val="tx"/>
                              </a:ext>
                            </a:extLst>
                          </a:hlinkClick>
                        </a:rPr>
                        <a:t>https://www.prodivnet.com/</a:t>
                      </a:r>
                      <a:endParaRPr sz="800" u="sng">
                        <a:solidFill>
                          <a:schemeClr val="dk1"/>
                        </a:solidFill>
                        <a:latin typeface="Roche Sans Light"/>
                        <a:ea typeface="Roche Sans Light"/>
                        <a:cs typeface="Roche Sans Light"/>
                        <a:sym typeface="Roche Sans Light"/>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r>
              <a:tr h="183675">
                <a:tc>
                  <a:txBody>
                    <a:bodyPr/>
                    <a:lstStyle/>
                    <a:p>
                      <a:pPr indent="0" lvl="0" marL="0" rtl="0" algn="l">
                        <a:lnSpc>
                          <a:spcPct val="115000"/>
                        </a:lnSpc>
                        <a:spcBef>
                          <a:spcPts val="0"/>
                        </a:spcBef>
                        <a:spcAft>
                          <a:spcPts val="0"/>
                        </a:spcAft>
                        <a:buNone/>
                      </a:pPr>
                      <a:r>
                        <a:rPr lang="en" sz="900">
                          <a:solidFill>
                            <a:srgbClr val="3F3F3F"/>
                          </a:solidFill>
                          <a:latin typeface="Roche Sans"/>
                          <a:ea typeface="Roche Sans"/>
                          <a:cs typeface="Roche Sans"/>
                          <a:sym typeface="Roche Sans"/>
                        </a:rPr>
                        <a:t>US</a:t>
                      </a:r>
                      <a:endParaRPr sz="900">
                        <a:solidFill>
                          <a:srgbClr val="3F3F3F"/>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chemeClr val="dk1"/>
                          </a:solidFill>
                          <a:latin typeface="Roche Sans"/>
                          <a:ea typeface="Roche Sans"/>
                          <a:cs typeface="Roche Sans"/>
                          <a:sym typeface="Roche Sans"/>
                        </a:rPr>
                        <a:t>Veterans</a:t>
                      </a:r>
                      <a:endParaRPr sz="900">
                        <a:solidFill>
                          <a:schemeClr val="dk1"/>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u="sng">
                          <a:solidFill>
                            <a:schemeClr val="dk1"/>
                          </a:solidFill>
                          <a:latin typeface="Roche Sans Light"/>
                          <a:ea typeface="Roche Sans Light"/>
                          <a:cs typeface="Roche Sans Light"/>
                          <a:sym typeface="Roche Sans Light"/>
                          <a:hlinkClick r:id="rId9">
                            <a:extLst>
                              <a:ext uri="{A12FA001-AC4F-418D-AE19-62706E023703}">
                                <ahyp:hlinkClr val="tx"/>
                              </a:ext>
                            </a:extLst>
                          </a:hlinkClick>
                        </a:rPr>
                        <a:t>https://www.military2career.com/</a:t>
                      </a:r>
                      <a:endParaRPr sz="800" u="sng">
                        <a:solidFill>
                          <a:schemeClr val="dk1"/>
                        </a:solidFill>
                        <a:latin typeface="Roche Sans Light"/>
                        <a:ea typeface="Roche Sans Light"/>
                        <a:cs typeface="Roche Sans Light"/>
                        <a:sym typeface="Roche Sans Light"/>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r>
              <a:tr h="159825">
                <a:tc>
                  <a:txBody>
                    <a:bodyPr/>
                    <a:lstStyle/>
                    <a:p>
                      <a:pPr indent="0" lvl="0" marL="0" rtl="0" algn="l">
                        <a:lnSpc>
                          <a:spcPct val="115000"/>
                        </a:lnSpc>
                        <a:spcBef>
                          <a:spcPts val="0"/>
                        </a:spcBef>
                        <a:spcAft>
                          <a:spcPts val="0"/>
                        </a:spcAft>
                        <a:buNone/>
                      </a:pPr>
                      <a:r>
                        <a:rPr lang="en" sz="900">
                          <a:solidFill>
                            <a:srgbClr val="3F3F3F"/>
                          </a:solidFill>
                          <a:latin typeface="Roche Sans"/>
                          <a:ea typeface="Roche Sans"/>
                          <a:cs typeface="Roche Sans"/>
                          <a:sym typeface="Roche Sans"/>
                        </a:rPr>
                        <a:t>US</a:t>
                      </a:r>
                      <a:endParaRPr sz="900">
                        <a:solidFill>
                          <a:srgbClr val="3F3F3F"/>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chemeClr val="dk1"/>
                          </a:solidFill>
                          <a:latin typeface="Roche Sans"/>
                          <a:ea typeface="Roche Sans"/>
                          <a:cs typeface="Roche Sans"/>
                          <a:sym typeface="Roche Sans"/>
                        </a:rPr>
                        <a:t>PWD</a:t>
                      </a:r>
                      <a:endParaRPr sz="900">
                        <a:solidFill>
                          <a:schemeClr val="dk1"/>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u="sng">
                          <a:solidFill>
                            <a:schemeClr val="dk1"/>
                          </a:solidFill>
                          <a:latin typeface="Roche Sans Light"/>
                          <a:ea typeface="Roche Sans Light"/>
                          <a:cs typeface="Roche Sans Light"/>
                          <a:sym typeface="Roche Sans Light"/>
                          <a:hlinkClick r:id="rId10">
                            <a:extLst>
                              <a:ext uri="{A12FA001-AC4F-418D-AE19-62706E023703}">
                                <ahyp:hlinkClr val="tx"/>
                              </a:ext>
                            </a:extLst>
                          </a:hlinkClick>
                        </a:rPr>
                        <a:t>https://www.abilitycareers.com/</a:t>
                      </a:r>
                      <a:endParaRPr sz="800" u="sng">
                        <a:solidFill>
                          <a:schemeClr val="dk1"/>
                        </a:solidFill>
                        <a:latin typeface="Roche Sans Light"/>
                        <a:ea typeface="Roche Sans Light"/>
                        <a:cs typeface="Roche Sans Light"/>
                        <a:sym typeface="Roche Sans Light"/>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r>
              <a:tr h="183675">
                <a:tc>
                  <a:txBody>
                    <a:bodyPr/>
                    <a:lstStyle/>
                    <a:p>
                      <a:pPr indent="0" lvl="0" marL="0" rtl="0" algn="l">
                        <a:lnSpc>
                          <a:spcPct val="115000"/>
                        </a:lnSpc>
                        <a:spcBef>
                          <a:spcPts val="0"/>
                        </a:spcBef>
                        <a:spcAft>
                          <a:spcPts val="0"/>
                        </a:spcAft>
                        <a:buNone/>
                      </a:pPr>
                      <a:r>
                        <a:rPr lang="en" sz="900">
                          <a:solidFill>
                            <a:srgbClr val="3F3F3F"/>
                          </a:solidFill>
                          <a:latin typeface="Roche Sans"/>
                          <a:ea typeface="Roche Sans"/>
                          <a:cs typeface="Roche Sans"/>
                          <a:sym typeface="Roche Sans"/>
                        </a:rPr>
                        <a:t>US</a:t>
                      </a:r>
                      <a:endParaRPr sz="900">
                        <a:solidFill>
                          <a:srgbClr val="3F3F3F"/>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chemeClr val="dk1"/>
                          </a:solidFill>
                          <a:latin typeface="Roche Sans"/>
                          <a:ea typeface="Roche Sans"/>
                          <a:cs typeface="Roche Sans"/>
                          <a:sym typeface="Roche Sans"/>
                        </a:rPr>
                        <a:t>Asian professional</a:t>
                      </a:r>
                      <a:endParaRPr sz="900">
                        <a:solidFill>
                          <a:schemeClr val="dk1"/>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u="sng">
                          <a:solidFill>
                            <a:schemeClr val="dk1"/>
                          </a:solidFill>
                          <a:latin typeface="Roche Sans Light"/>
                          <a:ea typeface="Roche Sans Light"/>
                          <a:cs typeface="Roche Sans Light"/>
                          <a:sym typeface="Roche Sans Light"/>
                          <a:hlinkClick r:id="rId11">
                            <a:extLst>
                              <a:ext uri="{A12FA001-AC4F-418D-AE19-62706E023703}">
                                <ahyp:hlinkClr val="tx"/>
                              </a:ext>
                            </a:extLst>
                          </a:hlinkClick>
                        </a:rPr>
                        <a:t>https://www.acareers.net/</a:t>
                      </a:r>
                      <a:endParaRPr sz="800" u="sng">
                        <a:solidFill>
                          <a:schemeClr val="dk1"/>
                        </a:solidFill>
                        <a:latin typeface="Roche Sans Light"/>
                        <a:ea typeface="Roche Sans Light"/>
                        <a:cs typeface="Roche Sans Light"/>
                        <a:sym typeface="Roche Sans Light"/>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r>
              <a:tr h="239275">
                <a:tc>
                  <a:txBody>
                    <a:bodyPr/>
                    <a:lstStyle/>
                    <a:p>
                      <a:pPr indent="0" lvl="0" marL="0" rtl="0" algn="l">
                        <a:lnSpc>
                          <a:spcPct val="115000"/>
                        </a:lnSpc>
                        <a:spcBef>
                          <a:spcPts val="0"/>
                        </a:spcBef>
                        <a:spcAft>
                          <a:spcPts val="0"/>
                        </a:spcAft>
                        <a:buNone/>
                      </a:pPr>
                      <a:r>
                        <a:rPr lang="en" sz="900">
                          <a:solidFill>
                            <a:srgbClr val="3F3F3F"/>
                          </a:solidFill>
                          <a:latin typeface="Roche Sans"/>
                          <a:ea typeface="Roche Sans"/>
                          <a:cs typeface="Roche Sans"/>
                          <a:sym typeface="Roche Sans"/>
                        </a:rPr>
                        <a:t>US</a:t>
                      </a:r>
                      <a:endParaRPr sz="900">
                        <a:solidFill>
                          <a:srgbClr val="3F3F3F"/>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chemeClr val="dk1"/>
                          </a:solidFill>
                          <a:latin typeface="Roche Sans"/>
                          <a:ea typeface="Roche Sans"/>
                          <a:cs typeface="Roche Sans"/>
                          <a:sym typeface="Roche Sans"/>
                        </a:rPr>
                        <a:t>Women </a:t>
                      </a:r>
                      <a:r>
                        <a:rPr lang="en" sz="900">
                          <a:solidFill>
                            <a:schemeClr val="dk1"/>
                          </a:solidFill>
                          <a:latin typeface="Roche Sans"/>
                          <a:ea typeface="Roche Sans"/>
                          <a:cs typeface="Roche Sans"/>
                          <a:sym typeface="Roche Sans"/>
                        </a:rPr>
                        <a:t>professionals</a:t>
                      </a:r>
                      <a:r>
                        <a:rPr lang="en" sz="900">
                          <a:solidFill>
                            <a:schemeClr val="dk1"/>
                          </a:solidFill>
                          <a:latin typeface="Roche Sans"/>
                          <a:ea typeface="Roche Sans"/>
                          <a:cs typeface="Roche Sans"/>
                          <a:sym typeface="Roche Sans"/>
                        </a:rPr>
                        <a:t> </a:t>
                      </a:r>
                      <a:endParaRPr sz="900">
                        <a:solidFill>
                          <a:schemeClr val="dk1"/>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u="sng">
                          <a:solidFill>
                            <a:schemeClr val="dk1"/>
                          </a:solidFill>
                          <a:latin typeface="Roche Sans Light"/>
                          <a:ea typeface="Roche Sans Light"/>
                          <a:cs typeface="Roche Sans Light"/>
                          <a:sym typeface="Roche Sans Light"/>
                          <a:hlinkClick r:id="rId12">
                            <a:extLst>
                              <a:ext uri="{A12FA001-AC4F-418D-AE19-62706E023703}">
                                <ahyp:hlinkClr val="tx"/>
                              </a:ext>
                            </a:extLst>
                          </a:hlinkClick>
                        </a:rPr>
                        <a:t>https://www.womenscareerchannel.com/</a:t>
                      </a:r>
                      <a:endParaRPr sz="800" u="sng">
                        <a:solidFill>
                          <a:schemeClr val="dk1"/>
                        </a:solidFill>
                        <a:latin typeface="Roche Sans Light"/>
                        <a:ea typeface="Roche Sans Light"/>
                        <a:cs typeface="Roche Sans Light"/>
                        <a:sym typeface="Roche Sans Light"/>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r>
              <a:tr h="227325">
                <a:tc>
                  <a:txBody>
                    <a:bodyPr/>
                    <a:lstStyle/>
                    <a:p>
                      <a:pPr indent="0" lvl="0" marL="0" rtl="0" algn="l">
                        <a:lnSpc>
                          <a:spcPct val="115000"/>
                        </a:lnSpc>
                        <a:spcBef>
                          <a:spcPts val="0"/>
                        </a:spcBef>
                        <a:spcAft>
                          <a:spcPts val="0"/>
                        </a:spcAft>
                        <a:buNone/>
                      </a:pPr>
                      <a:r>
                        <a:rPr lang="en" sz="900">
                          <a:solidFill>
                            <a:srgbClr val="3F3F3F"/>
                          </a:solidFill>
                          <a:latin typeface="Roche Sans"/>
                          <a:ea typeface="Roche Sans"/>
                          <a:cs typeface="Roche Sans"/>
                          <a:sym typeface="Roche Sans"/>
                        </a:rPr>
                        <a:t>US</a:t>
                      </a:r>
                      <a:endParaRPr sz="900">
                        <a:solidFill>
                          <a:srgbClr val="3F3F3F"/>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chemeClr val="dk1"/>
                          </a:solidFill>
                          <a:latin typeface="Roche Sans"/>
                          <a:ea typeface="Roche Sans"/>
                          <a:cs typeface="Roche Sans"/>
                          <a:sym typeface="Roche Sans"/>
                        </a:rPr>
                        <a:t>Black professionals</a:t>
                      </a:r>
                      <a:endParaRPr sz="900">
                        <a:solidFill>
                          <a:schemeClr val="dk1"/>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u="sng">
                          <a:solidFill>
                            <a:schemeClr val="dk1"/>
                          </a:solidFill>
                          <a:latin typeface="Roche Sans Light"/>
                          <a:ea typeface="Roche Sans Light"/>
                          <a:cs typeface="Roche Sans Light"/>
                          <a:sym typeface="Roche Sans Light"/>
                          <a:hlinkClick r:id="rId13">
                            <a:extLst>
                              <a:ext uri="{A12FA001-AC4F-418D-AE19-62706E023703}">
                                <ahyp:hlinkClr val="tx"/>
                              </a:ext>
                            </a:extLst>
                          </a:hlinkClick>
                        </a:rPr>
                        <a:t>https://www.blackcareernetwork.com/</a:t>
                      </a:r>
                      <a:endParaRPr sz="800" u="sng">
                        <a:solidFill>
                          <a:schemeClr val="dk1"/>
                        </a:solidFill>
                        <a:latin typeface="Roche Sans Light"/>
                        <a:ea typeface="Roche Sans Light"/>
                        <a:cs typeface="Roche Sans Light"/>
                        <a:sym typeface="Roche Sans Light"/>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r>
              <a:tr h="227350">
                <a:tc>
                  <a:txBody>
                    <a:bodyPr/>
                    <a:lstStyle/>
                    <a:p>
                      <a:pPr indent="0" lvl="0" marL="0" rtl="0" algn="l">
                        <a:lnSpc>
                          <a:spcPct val="115000"/>
                        </a:lnSpc>
                        <a:spcBef>
                          <a:spcPts val="0"/>
                        </a:spcBef>
                        <a:spcAft>
                          <a:spcPts val="0"/>
                        </a:spcAft>
                        <a:buNone/>
                      </a:pPr>
                      <a:r>
                        <a:rPr lang="en" sz="900">
                          <a:solidFill>
                            <a:srgbClr val="3F3F3F"/>
                          </a:solidFill>
                          <a:latin typeface="Roche Sans"/>
                          <a:ea typeface="Roche Sans"/>
                          <a:cs typeface="Roche Sans"/>
                          <a:sym typeface="Roche Sans"/>
                        </a:rPr>
                        <a:t>US</a:t>
                      </a:r>
                      <a:endParaRPr sz="900">
                        <a:solidFill>
                          <a:srgbClr val="3F3F3F"/>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chemeClr val="dk1"/>
                          </a:solidFill>
                          <a:latin typeface="Roche Sans"/>
                          <a:ea typeface="Roche Sans"/>
                          <a:cs typeface="Roche Sans"/>
                          <a:sym typeface="Roche Sans"/>
                        </a:rPr>
                        <a:t>LGBTQIA professionals</a:t>
                      </a:r>
                      <a:endParaRPr sz="900">
                        <a:solidFill>
                          <a:schemeClr val="dk1"/>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u="sng">
                          <a:solidFill>
                            <a:schemeClr val="dk1"/>
                          </a:solidFill>
                          <a:latin typeface="Roche Sans Light"/>
                          <a:ea typeface="Roche Sans Light"/>
                          <a:cs typeface="Roche Sans Light"/>
                          <a:sym typeface="Roche Sans Light"/>
                          <a:hlinkClick r:id="rId14">
                            <a:extLst>
                              <a:ext uri="{A12FA001-AC4F-418D-AE19-62706E023703}">
                                <ahyp:hlinkClr val="tx"/>
                              </a:ext>
                            </a:extLst>
                          </a:hlinkClick>
                        </a:rPr>
                        <a:t>https://www.lgbtqcareernetwork.com/</a:t>
                      </a:r>
                      <a:endParaRPr sz="800" u="sng">
                        <a:solidFill>
                          <a:schemeClr val="dk1"/>
                        </a:solidFill>
                        <a:latin typeface="Roche Sans Light"/>
                        <a:ea typeface="Roche Sans Light"/>
                        <a:cs typeface="Roche Sans Light"/>
                        <a:sym typeface="Roche Sans Light"/>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r>
              <a:tr h="183675">
                <a:tc>
                  <a:txBody>
                    <a:bodyPr/>
                    <a:lstStyle/>
                    <a:p>
                      <a:pPr indent="0" lvl="0" marL="0" rtl="0" algn="l">
                        <a:lnSpc>
                          <a:spcPct val="115000"/>
                        </a:lnSpc>
                        <a:spcBef>
                          <a:spcPts val="0"/>
                        </a:spcBef>
                        <a:spcAft>
                          <a:spcPts val="0"/>
                        </a:spcAft>
                        <a:buNone/>
                      </a:pPr>
                      <a:r>
                        <a:rPr lang="en" sz="900">
                          <a:solidFill>
                            <a:srgbClr val="3F3F3F"/>
                          </a:solidFill>
                          <a:latin typeface="Roche Sans"/>
                          <a:ea typeface="Roche Sans"/>
                          <a:cs typeface="Roche Sans"/>
                          <a:sym typeface="Roche Sans"/>
                        </a:rPr>
                        <a:t>US</a:t>
                      </a:r>
                      <a:endParaRPr sz="900">
                        <a:solidFill>
                          <a:srgbClr val="3F3F3F"/>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chemeClr val="dk1"/>
                          </a:solidFill>
                          <a:latin typeface="Roche Sans"/>
                          <a:ea typeface="Roche Sans"/>
                          <a:cs typeface="Roche Sans"/>
                          <a:sym typeface="Roche Sans"/>
                        </a:rPr>
                        <a:t>Latinx professionals</a:t>
                      </a:r>
                      <a:endParaRPr sz="900">
                        <a:solidFill>
                          <a:schemeClr val="dk1"/>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u="sng">
                          <a:solidFill>
                            <a:schemeClr val="dk1"/>
                          </a:solidFill>
                          <a:latin typeface="Roche Sans Light"/>
                          <a:ea typeface="Roche Sans Light"/>
                          <a:cs typeface="Roche Sans Light"/>
                          <a:sym typeface="Roche Sans Light"/>
                          <a:hlinkClick r:id="rId15">
                            <a:extLst>
                              <a:ext uri="{A12FA001-AC4F-418D-AE19-62706E023703}">
                                <ahyp:hlinkClr val="tx"/>
                              </a:ext>
                            </a:extLst>
                          </a:hlinkClick>
                        </a:rPr>
                        <a:t>https://www.ihispano.com/</a:t>
                      </a:r>
                      <a:endParaRPr sz="800" u="sng">
                        <a:solidFill>
                          <a:schemeClr val="dk1"/>
                        </a:solidFill>
                        <a:latin typeface="Roche Sans Light"/>
                        <a:ea typeface="Roche Sans Light"/>
                        <a:cs typeface="Roche Sans Light"/>
                        <a:sym typeface="Roche Sans Light"/>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r>
              <a:tr h="183675">
                <a:tc>
                  <a:txBody>
                    <a:bodyPr/>
                    <a:lstStyle/>
                    <a:p>
                      <a:pPr indent="0" lvl="0" marL="0" rtl="0" algn="l">
                        <a:lnSpc>
                          <a:spcPct val="115000"/>
                        </a:lnSpc>
                        <a:spcBef>
                          <a:spcPts val="0"/>
                        </a:spcBef>
                        <a:spcAft>
                          <a:spcPts val="0"/>
                        </a:spcAft>
                        <a:buNone/>
                      </a:pPr>
                      <a:r>
                        <a:rPr lang="en" sz="900">
                          <a:solidFill>
                            <a:srgbClr val="3F3F3F"/>
                          </a:solidFill>
                          <a:latin typeface="Roche Sans"/>
                          <a:ea typeface="Roche Sans"/>
                          <a:cs typeface="Roche Sans"/>
                          <a:sym typeface="Roche Sans"/>
                        </a:rPr>
                        <a:t>Global</a:t>
                      </a:r>
                      <a:endParaRPr sz="900">
                        <a:solidFill>
                          <a:srgbClr val="3F3F3F"/>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chemeClr val="dk1"/>
                          </a:solidFill>
                          <a:latin typeface="Roche Sans"/>
                          <a:ea typeface="Roche Sans"/>
                          <a:cs typeface="Roche Sans"/>
                          <a:sym typeface="Roche Sans"/>
                        </a:rPr>
                        <a:t>ALL Groups</a:t>
                      </a:r>
                      <a:endParaRPr sz="900">
                        <a:solidFill>
                          <a:schemeClr val="dk1"/>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u="sng">
                          <a:solidFill>
                            <a:schemeClr val="dk1"/>
                          </a:solidFill>
                          <a:latin typeface="Roche Sans Light"/>
                          <a:ea typeface="Roche Sans Light"/>
                          <a:cs typeface="Roche Sans Light"/>
                          <a:sym typeface="Roche Sans Light"/>
                          <a:hlinkClick r:id="rId16">
                            <a:extLst>
                              <a:ext uri="{A12FA001-AC4F-418D-AE19-62706E023703}">
                                <ahyp:hlinkClr val="tx"/>
                              </a:ext>
                            </a:extLst>
                          </a:hlinkClick>
                        </a:rPr>
                        <a:t>https://www.jopwell.com/</a:t>
                      </a:r>
                      <a:endParaRPr sz="800" u="sng">
                        <a:solidFill>
                          <a:schemeClr val="dk1"/>
                        </a:solidFill>
                        <a:latin typeface="Roche Sans Light"/>
                        <a:ea typeface="Roche Sans Light"/>
                        <a:cs typeface="Roche Sans Light"/>
                        <a:sym typeface="Roche Sans Light"/>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r>
              <a:tr h="183675">
                <a:tc>
                  <a:txBody>
                    <a:bodyPr/>
                    <a:lstStyle/>
                    <a:p>
                      <a:pPr indent="0" lvl="0" marL="0" rtl="0" algn="l">
                        <a:lnSpc>
                          <a:spcPct val="115000"/>
                        </a:lnSpc>
                        <a:spcBef>
                          <a:spcPts val="0"/>
                        </a:spcBef>
                        <a:spcAft>
                          <a:spcPts val="0"/>
                        </a:spcAft>
                        <a:buNone/>
                      </a:pPr>
                      <a:r>
                        <a:rPr lang="en" sz="900">
                          <a:solidFill>
                            <a:srgbClr val="3F3F3F"/>
                          </a:solidFill>
                          <a:latin typeface="Roche Sans"/>
                          <a:ea typeface="Roche Sans"/>
                          <a:cs typeface="Roche Sans"/>
                          <a:sym typeface="Roche Sans"/>
                        </a:rPr>
                        <a:t>US</a:t>
                      </a:r>
                      <a:endParaRPr sz="900">
                        <a:solidFill>
                          <a:srgbClr val="3F3F3F"/>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chemeClr val="dk1"/>
                          </a:solidFill>
                          <a:latin typeface="Roche Sans"/>
                          <a:ea typeface="Roche Sans"/>
                          <a:cs typeface="Roche Sans"/>
                          <a:sym typeface="Roche Sans"/>
                        </a:rPr>
                        <a:t>Latinx professionals</a:t>
                      </a:r>
                      <a:endParaRPr sz="900">
                        <a:solidFill>
                          <a:schemeClr val="dk1"/>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u="sng">
                          <a:solidFill>
                            <a:schemeClr val="dk1"/>
                          </a:solidFill>
                          <a:latin typeface="Roche Sans Light"/>
                          <a:ea typeface="Roche Sans Light"/>
                          <a:cs typeface="Roche Sans Light"/>
                          <a:sym typeface="Roche Sans Light"/>
                          <a:hlinkClick r:id="rId17">
                            <a:extLst>
                              <a:ext uri="{A12FA001-AC4F-418D-AE19-62706E023703}">
                                <ahyp:hlinkClr val="tx"/>
                              </a:ext>
                            </a:extLst>
                          </a:hlinkClick>
                        </a:rPr>
                        <a:t>https://hlpa.com/</a:t>
                      </a:r>
                      <a:endParaRPr sz="800" u="sng">
                        <a:solidFill>
                          <a:schemeClr val="dk1"/>
                        </a:solidFill>
                        <a:latin typeface="Roche Sans Light"/>
                        <a:ea typeface="Roche Sans Light"/>
                        <a:cs typeface="Roche Sans Light"/>
                        <a:sym typeface="Roche Sans Light"/>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r>
              <a:tr h="183675">
                <a:tc>
                  <a:txBody>
                    <a:bodyPr/>
                    <a:lstStyle/>
                    <a:p>
                      <a:pPr indent="0" lvl="0" marL="0" rtl="0" algn="l">
                        <a:lnSpc>
                          <a:spcPct val="115000"/>
                        </a:lnSpc>
                        <a:spcBef>
                          <a:spcPts val="0"/>
                        </a:spcBef>
                        <a:spcAft>
                          <a:spcPts val="0"/>
                        </a:spcAft>
                        <a:buNone/>
                      </a:pPr>
                      <a:r>
                        <a:rPr lang="en" sz="900">
                          <a:solidFill>
                            <a:srgbClr val="3F3F3F"/>
                          </a:solidFill>
                          <a:latin typeface="Roche Sans"/>
                          <a:ea typeface="Roche Sans"/>
                          <a:cs typeface="Roche Sans"/>
                          <a:sym typeface="Roche Sans"/>
                        </a:rPr>
                        <a:t>EMEA</a:t>
                      </a:r>
                      <a:endParaRPr sz="900">
                        <a:solidFill>
                          <a:srgbClr val="3F3F3F"/>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chemeClr val="dk1"/>
                          </a:solidFill>
                          <a:latin typeface="Roche Sans"/>
                          <a:ea typeface="Roche Sans"/>
                          <a:cs typeface="Roche Sans"/>
                          <a:sym typeface="Roche Sans"/>
                        </a:rPr>
                        <a:t>ALL Groups</a:t>
                      </a:r>
                      <a:endParaRPr sz="900">
                        <a:solidFill>
                          <a:schemeClr val="dk1"/>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u="sng">
                          <a:solidFill>
                            <a:schemeClr val="dk1"/>
                          </a:solidFill>
                          <a:latin typeface="Roche Sans Light"/>
                          <a:ea typeface="Roche Sans Light"/>
                          <a:cs typeface="Roche Sans Light"/>
                          <a:sym typeface="Roche Sans Light"/>
                          <a:hlinkClick r:id="rId18">
                            <a:extLst>
                              <a:ext uri="{A12FA001-AC4F-418D-AE19-62706E023703}">
                                <ahyp:hlinkClr val="tx"/>
                              </a:ext>
                            </a:extLst>
                          </a:hlinkClick>
                        </a:rPr>
                        <a:t>https://www.diversifying.io/</a:t>
                      </a:r>
                      <a:endParaRPr sz="800" u="sng">
                        <a:solidFill>
                          <a:schemeClr val="dk1"/>
                        </a:solidFill>
                        <a:latin typeface="Roche Sans Light"/>
                        <a:ea typeface="Roche Sans Light"/>
                        <a:cs typeface="Roche Sans Light"/>
                        <a:sym typeface="Roche Sans Light"/>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r>
              <a:tr h="239250">
                <a:tc>
                  <a:txBody>
                    <a:bodyPr/>
                    <a:lstStyle/>
                    <a:p>
                      <a:pPr indent="0" lvl="0" marL="0" rtl="0" algn="l">
                        <a:lnSpc>
                          <a:spcPct val="115000"/>
                        </a:lnSpc>
                        <a:spcBef>
                          <a:spcPts val="0"/>
                        </a:spcBef>
                        <a:spcAft>
                          <a:spcPts val="0"/>
                        </a:spcAft>
                        <a:buNone/>
                      </a:pPr>
                      <a:r>
                        <a:rPr lang="en" sz="900">
                          <a:solidFill>
                            <a:srgbClr val="3F3F3F"/>
                          </a:solidFill>
                          <a:latin typeface="Roche Sans"/>
                          <a:ea typeface="Roche Sans"/>
                          <a:cs typeface="Roche Sans"/>
                          <a:sym typeface="Roche Sans"/>
                        </a:rPr>
                        <a:t>EMEA</a:t>
                      </a:r>
                      <a:endParaRPr sz="900">
                        <a:solidFill>
                          <a:srgbClr val="3F3F3F"/>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chemeClr val="dk1"/>
                          </a:solidFill>
                          <a:latin typeface="Roche Sans"/>
                          <a:ea typeface="Roche Sans"/>
                          <a:cs typeface="Roche Sans"/>
                          <a:sym typeface="Roche Sans"/>
                        </a:rPr>
                        <a:t>ALL Groups</a:t>
                      </a:r>
                      <a:endParaRPr sz="900">
                        <a:solidFill>
                          <a:schemeClr val="dk1"/>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u="sng">
                          <a:solidFill>
                            <a:schemeClr val="dk1"/>
                          </a:solidFill>
                          <a:latin typeface="Roche Sans Light"/>
                          <a:ea typeface="Roche Sans Light"/>
                          <a:cs typeface="Roche Sans Light"/>
                          <a:sym typeface="Roche Sans Light"/>
                          <a:hlinkClick r:id="rId19">
                            <a:extLst>
                              <a:ext uri="{A12FA001-AC4F-418D-AE19-62706E023703}">
                                <ahyp:hlinkClr val="tx"/>
                              </a:ext>
                            </a:extLst>
                          </a:hlinkClick>
                        </a:rPr>
                        <a:t>https://www.emearecruitment.com/</a:t>
                      </a:r>
                      <a:endParaRPr sz="800" u="sng">
                        <a:solidFill>
                          <a:schemeClr val="dk1"/>
                        </a:solidFill>
                        <a:latin typeface="Roche Sans Light"/>
                        <a:ea typeface="Roche Sans Light"/>
                        <a:cs typeface="Roche Sans Light"/>
                        <a:sym typeface="Roche Sans Light"/>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r>
              <a:tr h="192800">
                <a:tc>
                  <a:txBody>
                    <a:bodyPr/>
                    <a:lstStyle/>
                    <a:p>
                      <a:pPr indent="0" lvl="0" marL="0" rtl="0" algn="l">
                        <a:lnSpc>
                          <a:spcPct val="115000"/>
                        </a:lnSpc>
                        <a:spcBef>
                          <a:spcPts val="0"/>
                        </a:spcBef>
                        <a:spcAft>
                          <a:spcPts val="0"/>
                        </a:spcAft>
                        <a:buNone/>
                      </a:pPr>
                      <a:r>
                        <a:rPr lang="en" sz="900">
                          <a:solidFill>
                            <a:srgbClr val="3F3F3F"/>
                          </a:solidFill>
                          <a:latin typeface="Roche Sans"/>
                          <a:ea typeface="Roche Sans"/>
                          <a:cs typeface="Roche Sans"/>
                          <a:sym typeface="Roche Sans"/>
                        </a:rPr>
                        <a:t>EMEA</a:t>
                      </a:r>
                      <a:endParaRPr sz="900">
                        <a:solidFill>
                          <a:srgbClr val="3F3F3F"/>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solidFill>
                            <a:schemeClr val="dk1"/>
                          </a:solidFill>
                          <a:latin typeface="Roche Sans"/>
                          <a:ea typeface="Roche Sans"/>
                          <a:cs typeface="Roche Sans"/>
                          <a:sym typeface="Roche Sans"/>
                        </a:rPr>
                        <a:t>Black professionals</a:t>
                      </a:r>
                      <a:endParaRPr sz="900">
                        <a:solidFill>
                          <a:schemeClr val="dk1"/>
                        </a:solidFill>
                        <a:latin typeface="Roche Sans"/>
                        <a:ea typeface="Roche Sans"/>
                        <a:cs typeface="Roche Sans"/>
                        <a:sym typeface="Roche Sans"/>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u="sng">
                          <a:solidFill>
                            <a:schemeClr val="hlink"/>
                          </a:solidFill>
                          <a:latin typeface="Roche Sans Light"/>
                          <a:ea typeface="Roche Sans Light"/>
                          <a:cs typeface="Roche Sans Light"/>
                          <a:sym typeface="Roche Sans Light"/>
                          <a:hlinkClick r:id="rId20"/>
                        </a:rPr>
                        <a:t>https://ada-netzwerk.com/</a:t>
                      </a:r>
                      <a:endParaRPr sz="800">
                        <a:latin typeface="Roche Sans Light"/>
                        <a:ea typeface="Roche Sans Light"/>
                        <a:cs typeface="Roche Sans Light"/>
                        <a:sym typeface="Roche Sans Light"/>
                      </a:endParaRPr>
                    </a:p>
                    <a:p>
                      <a:pPr indent="0" lvl="0" marL="0" rtl="0" algn="l">
                        <a:lnSpc>
                          <a:spcPct val="115000"/>
                        </a:lnSpc>
                        <a:spcBef>
                          <a:spcPts val="0"/>
                        </a:spcBef>
                        <a:spcAft>
                          <a:spcPts val="0"/>
                        </a:spcAft>
                        <a:buNone/>
                      </a:pPr>
                      <a:r>
                        <a:t/>
                      </a:r>
                      <a:endParaRPr sz="800">
                        <a:latin typeface="Roche Sans Light"/>
                        <a:ea typeface="Roche Sans Light"/>
                        <a:cs typeface="Roche Sans Light"/>
                        <a:sym typeface="Roche Sans Light"/>
                      </a:endParaRPr>
                    </a:p>
                  </a:txBody>
                  <a:tcPr marT="19050" marB="19050" marR="28575" marL="28575" anchor="b">
                    <a:lnL cap="flat" cmpd="sng" w="1905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tcPr>
                </a:tc>
              </a:tr>
            </a:tbl>
          </a:graphicData>
        </a:graphic>
      </p:graphicFrame>
      <p:sp>
        <p:nvSpPr>
          <p:cNvPr id="348" name="Google Shape;348;p40"/>
          <p:cNvSpPr txBox="1"/>
          <p:nvPr/>
        </p:nvSpPr>
        <p:spPr>
          <a:xfrm>
            <a:off x="3744050" y="4715600"/>
            <a:ext cx="4579200" cy="19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chemeClr val="accent2"/>
                </a:solidFill>
                <a:latin typeface="Roche Sans"/>
                <a:ea typeface="Roche Sans"/>
                <a:cs typeface="Roche Sans"/>
                <a:sym typeface="Roche Sans"/>
              </a:rPr>
              <a:t>*This is not an exhaustive list, further research should be done.*</a:t>
            </a:r>
            <a:endParaRPr b="1" sz="1100">
              <a:solidFill>
                <a:schemeClr val="accent2"/>
              </a:solidFill>
              <a:latin typeface="Roche Sans"/>
              <a:ea typeface="Roche Sans"/>
              <a:cs typeface="Roche Sans"/>
              <a:sym typeface="Roche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3"/>
          <p:cNvSpPr txBox="1"/>
          <p:nvPr>
            <p:ph type="title"/>
          </p:nvPr>
        </p:nvSpPr>
        <p:spPr>
          <a:xfrm>
            <a:off x="4835325" y="986525"/>
            <a:ext cx="3709200" cy="33513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rgbClr val="000000"/>
              </a:buClr>
              <a:buSzPts val="1900"/>
              <a:buFont typeface="Roche Sans"/>
              <a:buAutoNum type="arabicPeriod"/>
            </a:pPr>
            <a:r>
              <a:rPr b="1" lang="en" sz="1900">
                <a:solidFill>
                  <a:srgbClr val="000000"/>
                </a:solidFill>
                <a:latin typeface="Roche Sans"/>
                <a:ea typeface="Roche Sans"/>
                <a:cs typeface="Roche Sans"/>
                <a:sym typeface="Roche Sans"/>
              </a:rPr>
              <a:t>Diversity, Equity &amp; Inclusion </a:t>
            </a:r>
            <a:br>
              <a:rPr b="1" lang="en" sz="1900">
                <a:solidFill>
                  <a:srgbClr val="000000"/>
                </a:solidFill>
                <a:latin typeface="Roche Sans"/>
                <a:ea typeface="Roche Sans"/>
                <a:cs typeface="Roche Sans"/>
                <a:sym typeface="Roche Sans"/>
              </a:rPr>
            </a:br>
            <a:r>
              <a:rPr b="1" lang="en" sz="1900">
                <a:solidFill>
                  <a:srgbClr val="000000"/>
                </a:solidFill>
                <a:latin typeface="Roche Sans"/>
                <a:ea typeface="Roche Sans"/>
                <a:cs typeface="Roche Sans"/>
                <a:sym typeface="Roche Sans"/>
              </a:rPr>
              <a:t>at Roche -</a:t>
            </a:r>
            <a:r>
              <a:rPr lang="en" sz="1900">
                <a:solidFill>
                  <a:srgbClr val="000000"/>
                </a:solidFill>
                <a:latin typeface="Arial"/>
                <a:ea typeface="Arial"/>
                <a:cs typeface="Arial"/>
                <a:sym typeface="Arial"/>
              </a:rPr>
              <a:t> Why DEI &amp; putting guidelines into practice </a:t>
            </a:r>
            <a:endParaRPr sz="1900">
              <a:solidFill>
                <a:srgbClr val="000000"/>
              </a:solidFill>
              <a:latin typeface="Arial"/>
              <a:ea typeface="Arial"/>
              <a:cs typeface="Arial"/>
              <a:sym typeface="Arial"/>
            </a:endParaRPr>
          </a:p>
          <a:p>
            <a:pPr indent="-349250" lvl="0" marL="457200" rtl="0" algn="l">
              <a:spcBef>
                <a:spcPts val="0"/>
              </a:spcBef>
              <a:spcAft>
                <a:spcPts val="0"/>
              </a:spcAft>
              <a:buClr>
                <a:srgbClr val="000000"/>
              </a:buClr>
              <a:buSzPts val="1900"/>
              <a:buFont typeface="Roche Sans"/>
              <a:buAutoNum type="arabicPeriod"/>
            </a:pPr>
            <a:r>
              <a:rPr b="1" lang="en" sz="1900">
                <a:solidFill>
                  <a:srgbClr val="000000"/>
                </a:solidFill>
                <a:latin typeface="Roche Sans"/>
                <a:ea typeface="Roche Sans"/>
                <a:cs typeface="Roche Sans"/>
                <a:sym typeface="Roche Sans"/>
              </a:rPr>
              <a:t>Inclusive Talent Attraction - </a:t>
            </a:r>
            <a:r>
              <a:rPr lang="en" sz="1900">
                <a:solidFill>
                  <a:srgbClr val="000000"/>
                </a:solidFill>
                <a:latin typeface="Arial"/>
                <a:ea typeface="Arial"/>
                <a:cs typeface="Arial"/>
                <a:sym typeface="Arial"/>
              </a:rPr>
              <a:t>Inclusive language in brand communications, design and imagery</a:t>
            </a:r>
            <a:endParaRPr sz="1900">
              <a:solidFill>
                <a:srgbClr val="000000"/>
              </a:solidFill>
              <a:latin typeface="Arial"/>
              <a:ea typeface="Arial"/>
              <a:cs typeface="Arial"/>
              <a:sym typeface="Arial"/>
            </a:endParaRPr>
          </a:p>
          <a:p>
            <a:pPr indent="-349250" lvl="0" marL="457200" rtl="0" algn="l">
              <a:spcBef>
                <a:spcPts val="0"/>
              </a:spcBef>
              <a:spcAft>
                <a:spcPts val="0"/>
              </a:spcAft>
              <a:buClr>
                <a:srgbClr val="000000"/>
              </a:buClr>
              <a:buSzPts val="1900"/>
              <a:buFont typeface="Roche Sans"/>
              <a:buAutoNum type="arabicPeriod"/>
            </a:pPr>
            <a:r>
              <a:rPr b="1" lang="en" sz="1900">
                <a:solidFill>
                  <a:srgbClr val="000000"/>
                </a:solidFill>
                <a:latin typeface="Roche Sans"/>
                <a:ea typeface="Roche Sans"/>
                <a:cs typeface="Roche Sans"/>
                <a:sym typeface="Roche Sans"/>
              </a:rPr>
              <a:t>Appendix - </a:t>
            </a:r>
            <a:r>
              <a:rPr lang="en" sz="1900">
                <a:solidFill>
                  <a:srgbClr val="000000"/>
                </a:solidFill>
                <a:latin typeface="Arial"/>
                <a:ea typeface="Arial"/>
                <a:cs typeface="Arial"/>
                <a:sym typeface="Arial"/>
              </a:rPr>
              <a:t>Channels</a:t>
            </a:r>
            <a:r>
              <a:rPr lang="en" sz="1900">
                <a:solidFill>
                  <a:srgbClr val="000000"/>
                </a:solidFill>
                <a:latin typeface="Arial"/>
                <a:ea typeface="Arial"/>
                <a:cs typeface="Arial"/>
                <a:sym typeface="Arial"/>
              </a:rPr>
              <a:t> and other resources </a:t>
            </a:r>
            <a:endParaRPr sz="1900">
              <a:solidFill>
                <a:srgbClr val="000000"/>
              </a:solidFill>
              <a:latin typeface="Arial"/>
              <a:ea typeface="Arial"/>
              <a:cs typeface="Arial"/>
              <a:sym typeface="Arial"/>
            </a:endParaRPr>
          </a:p>
          <a:p>
            <a:pPr indent="0" lvl="0" marL="0" rtl="0" algn="l">
              <a:spcBef>
                <a:spcPts val="0"/>
              </a:spcBef>
              <a:spcAft>
                <a:spcPts val="0"/>
              </a:spcAft>
              <a:buNone/>
            </a:pPr>
            <a:r>
              <a:t/>
            </a:r>
            <a:endParaRPr sz="3500"/>
          </a:p>
        </p:txBody>
      </p:sp>
      <p:sp>
        <p:nvSpPr>
          <p:cNvPr id="179" name="Google Shape;179;p23"/>
          <p:cNvSpPr txBox="1"/>
          <p:nvPr>
            <p:ph idx="1" type="body"/>
          </p:nvPr>
        </p:nvSpPr>
        <p:spPr>
          <a:xfrm>
            <a:off x="830700" y="986525"/>
            <a:ext cx="3709200" cy="345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sz="2400">
              <a:solidFill>
                <a:schemeClr val="lt1"/>
              </a:solidFill>
            </a:endParaRPr>
          </a:p>
          <a:p>
            <a:pPr indent="0" lvl="0" marL="0" rtl="0" algn="l">
              <a:spcBef>
                <a:spcPts val="1200"/>
              </a:spcBef>
              <a:spcAft>
                <a:spcPts val="1200"/>
              </a:spcAft>
              <a:buNone/>
            </a:pPr>
            <a:r>
              <a:rPr lang="en" sz="2400">
                <a:solidFill>
                  <a:schemeClr val="lt1"/>
                </a:solidFill>
              </a:rPr>
              <a:t>Table of contents</a:t>
            </a:r>
            <a:endParaRPr sz="24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1"/>
          <p:cNvSpPr txBox="1"/>
          <p:nvPr>
            <p:ph type="title"/>
          </p:nvPr>
        </p:nvSpPr>
        <p:spPr>
          <a:xfrm>
            <a:off x="571450" y="432675"/>
            <a:ext cx="7431600" cy="3816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t>Resources</a:t>
            </a:r>
            <a:endParaRPr/>
          </a:p>
        </p:txBody>
      </p:sp>
      <p:sp>
        <p:nvSpPr>
          <p:cNvPr id="354" name="Google Shape;354;p41"/>
          <p:cNvSpPr txBox="1"/>
          <p:nvPr>
            <p:ph idx="1" type="subTitle"/>
          </p:nvPr>
        </p:nvSpPr>
        <p:spPr>
          <a:xfrm>
            <a:off x="571450" y="813600"/>
            <a:ext cx="7431600" cy="324000"/>
          </a:xfrm>
          <a:prstGeom prst="rect">
            <a:avLst/>
          </a:prstGeom>
        </p:spPr>
        <p:txBody>
          <a:bodyPr anchorCtr="0" anchor="t" bIns="18000" lIns="0" spcFirstLastPara="1" rIns="91425" wrap="square" tIns="0">
            <a:noAutofit/>
          </a:bodyPr>
          <a:lstStyle/>
          <a:p>
            <a:pPr indent="0" lvl="0" marL="0" rtl="0" algn="l">
              <a:spcBef>
                <a:spcPts val="0"/>
              </a:spcBef>
              <a:spcAft>
                <a:spcPts val="1200"/>
              </a:spcAft>
              <a:buNone/>
            </a:pPr>
            <a:r>
              <a:rPr lang="en"/>
              <a:t>Further guidance and reading </a:t>
            </a:r>
            <a:endParaRPr/>
          </a:p>
        </p:txBody>
      </p:sp>
      <p:sp>
        <p:nvSpPr>
          <p:cNvPr id="355" name="Google Shape;355;p41"/>
          <p:cNvSpPr txBox="1"/>
          <p:nvPr>
            <p:ph idx="2" type="body"/>
          </p:nvPr>
        </p:nvSpPr>
        <p:spPr>
          <a:xfrm>
            <a:off x="571450" y="1442675"/>
            <a:ext cx="8229600" cy="3360600"/>
          </a:xfrm>
          <a:prstGeom prst="rect">
            <a:avLst/>
          </a:prstGeom>
        </p:spPr>
        <p:txBody>
          <a:bodyPr anchorCtr="0" anchor="t" bIns="0" lIns="0" spcFirstLastPara="1" rIns="0" wrap="square" tIns="0">
            <a:noAutofit/>
          </a:bodyPr>
          <a:lstStyle/>
          <a:p>
            <a:pPr indent="-304800" lvl="0" marL="457200" rtl="0" algn="l">
              <a:spcBef>
                <a:spcPts val="400"/>
              </a:spcBef>
              <a:spcAft>
                <a:spcPts val="0"/>
              </a:spcAft>
              <a:buSzPts val="1200"/>
              <a:buChar char="■"/>
            </a:pPr>
            <a:r>
              <a:rPr lang="en" u="sng">
                <a:solidFill>
                  <a:schemeClr val="hlink"/>
                </a:solidFill>
                <a:hlinkClick r:id="rId3"/>
              </a:rPr>
              <a:t>Language Bias</a:t>
            </a:r>
            <a:endParaRPr/>
          </a:p>
          <a:p>
            <a:pPr indent="-304800" lvl="0" marL="457200" rtl="0" algn="l">
              <a:spcBef>
                <a:spcPts val="0"/>
              </a:spcBef>
              <a:spcAft>
                <a:spcPts val="0"/>
              </a:spcAft>
              <a:buSzPts val="1200"/>
              <a:buChar char="■"/>
            </a:pPr>
            <a:r>
              <a:rPr lang="en" u="sng">
                <a:solidFill>
                  <a:schemeClr val="hlink"/>
                </a:solidFill>
                <a:hlinkClick r:id="rId4"/>
              </a:rPr>
              <a:t>DE&amp;I Glossary</a:t>
            </a:r>
            <a:endParaRPr/>
          </a:p>
          <a:p>
            <a:pPr indent="-304800" lvl="0" marL="457200" rtl="0" algn="l">
              <a:spcBef>
                <a:spcPts val="0"/>
              </a:spcBef>
              <a:spcAft>
                <a:spcPts val="0"/>
              </a:spcAft>
              <a:buSzPts val="1200"/>
              <a:buChar char="■"/>
            </a:pPr>
            <a:r>
              <a:rPr lang="en" u="sng">
                <a:solidFill>
                  <a:schemeClr val="hlink"/>
                </a:solidFill>
                <a:hlinkClick r:id="rId5"/>
              </a:rPr>
              <a:t>DE&amp;I Resources</a:t>
            </a:r>
            <a:endParaRPr/>
          </a:p>
          <a:p>
            <a:pPr indent="-304800" lvl="0" marL="457200" rtl="0" algn="l">
              <a:spcBef>
                <a:spcPts val="0"/>
              </a:spcBef>
              <a:spcAft>
                <a:spcPts val="0"/>
              </a:spcAft>
              <a:buSzPts val="1200"/>
              <a:buChar char="■"/>
            </a:pPr>
            <a:r>
              <a:rPr lang="en" u="sng">
                <a:solidFill>
                  <a:schemeClr val="hlink"/>
                </a:solidFill>
                <a:hlinkClick r:id="rId6"/>
              </a:rPr>
              <a:t>Embedding an inclusion lens</a:t>
            </a:r>
            <a:endParaRPr/>
          </a:p>
          <a:p>
            <a:pPr indent="-304800" lvl="0" marL="457200" rtl="0" algn="l">
              <a:spcBef>
                <a:spcPts val="0"/>
              </a:spcBef>
              <a:spcAft>
                <a:spcPts val="0"/>
              </a:spcAft>
              <a:buSzPts val="1200"/>
              <a:buChar char="■"/>
            </a:pPr>
            <a:r>
              <a:rPr lang="en" u="sng">
                <a:solidFill>
                  <a:schemeClr val="hlink"/>
                </a:solidFill>
                <a:hlinkClick r:id="rId7"/>
              </a:rPr>
              <a:t>Social Media Accessibility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descr="Chapter Title" id="184" name="Google Shape;184;p24"/>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DE&amp;I</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5"/>
          <p:cNvSpPr/>
          <p:nvPr/>
        </p:nvSpPr>
        <p:spPr>
          <a:xfrm>
            <a:off x="0" y="1063500"/>
            <a:ext cx="9144000" cy="3754800"/>
          </a:xfrm>
          <a:prstGeom prst="rect">
            <a:avLst/>
          </a:prstGeom>
          <a:solidFill>
            <a:srgbClr val="F5F5F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Roche Sans Light"/>
              <a:ea typeface="Roche Sans Light"/>
              <a:cs typeface="Roche Sans Light"/>
              <a:sym typeface="Roche Sans Light"/>
            </a:endParaRPr>
          </a:p>
        </p:txBody>
      </p:sp>
      <p:sp>
        <p:nvSpPr>
          <p:cNvPr id="190" name="Google Shape;190;p25"/>
          <p:cNvSpPr txBox="1"/>
          <p:nvPr>
            <p:ph type="title"/>
          </p:nvPr>
        </p:nvSpPr>
        <p:spPr>
          <a:xfrm>
            <a:off x="571450" y="362950"/>
            <a:ext cx="7431600" cy="3816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t>About this Playbook</a:t>
            </a:r>
            <a:endParaRPr/>
          </a:p>
        </p:txBody>
      </p:sp>
      <p:sp>
        <p:nvSpPr>
          <p:cNvPr id="191" name="Google Shape;191;p25"/>
          <p:cNvSpPr txBox="1"/>
          <p:nvPr>
            <p:ph idx="2" type="body"/>
          </p:nvPr>
        </p:nvSpPr>
        <p:spPr>
          <a:xfrm>
            <a:off x="570525" y="1260600"/>
            <a:ext cx="8229600" cy="3360600"/>
          </a:xfrm>
          <a:prstGeom prst="rect">
            <a:avLst/>
          </a:prstGeom>
        </p:spPr>
        <p:txBody>
          <a:bodyPr anchorCtr="0" anchor="t" bIns="0" lIns="0" spcFirstLastPara="1" rIns="0" wrap="square" tIns="0">
            <a:noAutofit/>
          </a:bodyPr>
          <a:lstStyle/>
          <a:p>
            <a:pPr indent="0" lvl="0" marL="0" rtl="0" algn="l">
              <a:spcBef>
                <a:spcPts val="400"/>
              </a:spcBef>
              <a:spcAft>
                <a:spcPts val="0"/>
              </a:spcAft>
              <a:buNone/>
            </a:pPr>
            <a:r>
              <a:rPr b="1" lang="en">
                <a:solidFill>
                  <a:schemeClr val="lt1"/>
                </a:solidFill>
                <a:latin typeface="Roche Sans"/>
                <a:ea typeface="Roche Sans"/>
                <a:cs typeface="Roche Sans"/>
                <a:sym typeface="Roche Sans"/>
              </a:rPr>
              <a:t>We are all catalysts for DEI - this playbook aims to guide you in integrating DEI elements into talent attraction content</a:t>
            </a:r>
            <a:br>
              <a:rPr b="1" lang="en">
                <a:solidFill>
                  <a:schemeClr val="dk1"/>
                </a:solidFill>
                <a:latin typeface="Roche Sans"/>
                <a:ea typeface="Roche Sans"/>
                <a:cs typeface="Roche Sans"/>
                <a:sym typeface="Roche Sans"/>
              </a:rPr>
            </a:br>
            <a:endParaRPr/>
          </a:p>
          <a:p>
            <a:pPr indent="-304800" lvl="0" marL="457200" rtl="0" algn="l">
              <a:spcBef>
                <a:spcPts val="400"/>
              </a:spcBef>
              <a:spcAft>
                <a:spcPts val="0"/>
              </a:spcAft>
              <a:buSzPts val="1200"/>
              <a:buChar char="■"/>
            </a:pPr>
            <a:r>
              <a:rPr lang="en"/>
              <a:t>Using inclusive language and imagery in job postings and recruitment materials can attract a broader pool of candidates, promoting a </a:t>
            </a:r>
            <a:r>
              <a:rPr b="1" lang="en">
                <a:solidFill>
                  <a:schemeClr val="lt1"/>
                </a:solidFill>
                <a:latin typeface="Roche Sans"/>
                <a:ea typeface="Roche Sans"/>
                <a:cs typeface="Roche Sans"/>
                <a:sym typeface="Roche Sans"/>
              </a:rPr>
              <a:t>diverse applicant base</a:t>
            </a:r>
            <a:r>
              <a:rPr lang="en"/>
              <a:t>.</a:t>
            </a:r>
            <a:endParaRPr/>
          </a:p>
          <a:p>
            <a:pPr indent="0" lvl="0" marL="0" rtl="0" algn="l">
              <a:spcBef>
                <a:spcPts val="400"/>
              </a:spcBef>
              <a:spcAft>
                <a:spcPts val="0"/>
              </a:spcAft>
              <a:buNone/>
            </a:pPr>
            <a:r>
              <a:t/>
            </a:r>
            <a:endParaRPr sz="1000"/>
          </a:p>
          <a:p>
            <a:pPr indent="-304800" lvl="0" marL="457200" rtl="0" algn="l">
              <a:spcBef>
                <a:spcPts val="400"/>
              </a:spcBef>
              <a:spcAft>
                <a:spcPts val="0"/>
              </a:spcAft>
              <a:buSzPts val="1200"/>
              <a:buChar char="■"/>
            </a:pPr>
            <a:r>
              <a:rPr lang="en"/>
              <a:t>Showcasing diversity in recruitment campaigns positions the company as an inclusive and attractive employer, enhancing the overall </a:t>
            </a:r>
            <a:r>
              <a:rPr b="1" lang="en">
                <a:solidFill>
                  <a:schemeClr val="lt1"/>
                </a:solidFill>
                <a:latin typeface="Roche Sans"/>
                <a:ea typeface="Roche Sans"/>
                <a:cs typeface="Roche Sans"/>
                <a:sym typeface="Roche Sans"/>
              </a:rPr>
              <a:t>brand perception</a:t>
            </a:r>
            <a:r>
              <a:rPr lang="en"/>
              <a:t>.</a:t>
            </a:r>
            <a:endParaRPr/>
          </a:p>
          <a:p>
            <a:pPr indent="0" lvl="0" marL="0" rtl="0" algn="l">
              <a:spcBef>
                <a:spcPts val="400"/>
              </a:spcBef>
              <a:spcAft>
                <a:spcPts val="0"/>
              </a:spcAft>
              <a:buNone/>
            </a:pPr>
            <a:r>
              <a:t/>
            </a:r>
            <a:endParaRPr sz="1000"/>
          </a:p>
          <a:p>
            <a:pPr indent="-304800" lvl="0" marL="457200" rtl="0" algn="l">
              <a:spcBef>
                <a:spcPts val="400"/>
              </a:spcBef>
              <a:spcAft>
                <a:spcPts val="0"/>
              </a:spcAft>
              <a:buSzPts val="1200"/>
              <a:buChar char="■"/>
            </a:pPr>
            <a:r>
              <a:rPr lang="en"/>
              <a:t>Integrating diverse imagery and inclusive language into training programs can make learning experiences and </a:t>
            </a:r>
            <a:r>
              <a:rPr b="1" lang="en">
                <a:solidFill>
                  <a:schemeClr val="lt1"/>
                </a:solidFill>
                <a:latin typeface="Roche Sans"/>
                <a:ea typeface="Roche Sans"/>
                <a:cs typeface="Roche Sans"/>
                <a:sym typeface="Roche Sans"/>
              </a:rPr>
              <a:t>communication more relatable</a:t>
            </a:r>
            <a:r>
              <a:rPr lang="en"/>
              <a:t> and effective, fostering a sense of belonging that improves employee retention.</a:t>
            </a:r>
            <a:endParaRPr/>
          </a:p>
          <a:p>
            <a:pPr indent="0" lvl="0" marL="457200" rtl="0" algn="l">
              <a:spcBef>
                <a:spcPts val="400"/>
              </a:spcBef>
              <a:spcAft>
                <a:spcPts val="0"/>
              </a:spcAft>
              <a:buNone/>
            </a:pPr>
            <a:r>
              <a:t/>
            </a:r>
            <a:endParaRPr sz="800"/>
          </a:p>
          <a:p>
            <a:pPr indent="0" lvl="0" marL="0" rtl="0" algn="ctr">
              <a:spcBef>
                <a:spcPts val="400"/>
              </a:spcBef>
              <a:spcAft>
                <a:spcPts val="300"/>
              </a:spcAft>
              <a:buNone/>
            </a:pPr>
            <a:r>
              <a:rPr i="1" lang="en" sz="1100">
                <a:solidFill>
                  <a:schemeClr val="accent2"/>
                </a:solidFill>
              </a:rPr>
              <a:t>Through our Talent Marketing efforts, we aim to contribute towards increasing the number of women in executive positions by +1p% </a:t>
            </a:r>
            <a:br>
              <a:rPr i="1" lang="en" sz="1100">
                <a:solidFill>
                  <a:schemeClr val="accent2"/>
                </a:solidFill>
              </a:rPr>
            </a:br>
            <a:r>
              <a:rPr i="1" lang="en" sz="1100">
                <a:solidFill>
                  <a:schemeClr val="accent2"/>
                </a:solidFill>
              </a:rPr>
              <a:t>and the number of underrepresented nationalities in executive positions by +1p%.</a:t>
            </a:r>
            <a:endParaRPr i="1" sz="1100">
              <a:solidFill>
                <a:schemeClr val="accen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6"/>
          <p:cNvSpPr txBox="1"/>
          <p:nvPr/>
        </p:nvSpPr>
        <p:spPr>
          <a:xfrm>
            <a:off x="571450" y="1246325"/>
            <a:ext cx="8229600" cy="679200"/>
          </a:xfrm>
          <a:prstGeom prst="rect">
            <a:avLst/>
          </a:prstGeom>
          <a:solidFill>
            <a:schemeClr val="lt1"/>
          </a:solidFill>
          <a:ln>
            <a:noFill/>
          </a:ln>
        </p:spPr>
        <p:txBody>
          <a:bodyPr anchorCtr="0" anchor="ctr" bIns="72000" lIns="144000" spcFirstLastPara="1" rIns="180000" wrap="square" tIns="72000">
            <a:noAutofit/>
          </a:bodyPr>
          <a:lstStyle/>
          <a:p>
            <a:pPr indent="0" lvl="0" marL="0" rtl="0" algn="ctr">
              <a:spcBef>
                <a:spcPts val="0"/>
              </a:spcBef>
              <a:spcAft>
                <a:spcPts val="0"/>
              </a:spcAft>
              <a:buClr>
                <a:schemeClr val="dk1"/>
              </a:buClr>
              <a:buSzPts val="1600"/>
              <a:buFont typeface="Arial"/>
              <a:buNone/>
            </a:pPr>
            <a:r>
              <a:t/>
            </a:r>
            <a:endParaRPr sz="1200">
              <a:solidFill>
                <a:schemeClr val="dk1"/>
              </a:solidFill>
              <a:latin typeface="Roche Sans Light"/>
              <a:ea typeface="Roche Sans Light"/>
              <a:cs typeface="Roche Sans Light"/>
              <a:sym typeface="Roche Sans Light"/>
            </a:endParaRPr>
          </a:p>
        </p:txBody>
      </p:sp>
      <p:sp>
        <p:nvSpPr>
          <p:cNvPr id="197" name="Google Shape;197;p26"/>
          <p:cNvSpPr txBox="1"/>
          <p:nvPr/>
        </p:nvSpPr>
        <p:spPr>
          <a:xfrm>
            <a:off x="900600" y="1287550"/>
            <a:ext cx="7342800" cy="7389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Clr>
                <a:schemeClr val="dk1"/>
              </a:buClr>
              <a:buSzPts val="1600"/>
              <a:buFont typeface="Arial"/>
              <a:buNone/>
            </a:pPr>
            <a:r>
              <a:rPr b="1" lang="en" sz="1200">
                <a:solidFill>
                  <a:schemeClr val="dk2"/>
                </a:solidFill>
                <a:latin typeface="Roche Sans"/>
                <a:ea typeface="Roche Sans"/>
                <a:cs typeface="Roche Sans"/>
                <a:sym typeface="Roche Sans"/>
              </a:rPr>
              <a:t>We are </a:t>
            </a:r>
            <a:r>
              <a:rPr b="1" lang="en" sz="1200">
                <a:solidFill>
                  <a:schemeClr val="dk2"/>
                </a:solidFill>
                <a:latin typeface="Roche Sans"/>
                <a:ea typeface="Roche Sans"/>
                <a:cs typeface="Roche Sans"/>
                <a:sym typeface="Roche Sans"/>
              </a:rPr>
              <a:t> investing in DE&amp;I, </a:t>
            </a:r>
            <a:endParaRPr b="1" sz="1200">
              <a:solidFill>
                <a:schemeClr val="dk2"/>
              </a:solidFill>
              <a:latin typeface="Roche Sans"/>
              <a:ea typeface="Roche Sans"/>
              <a:cs typeface="Roche Sans"/>
              <a:sym typeface="Roche Sans"/>
            </a:endParaRPr>
          </a:p>
          <a:p>
            <a:pPr indent="0" lvl="0" marL="0" rtl="0" algn="ctr">
              <a:spcBef>
                <a:spcPts val="0"/>
              </a:spcBef>
              <a:spcAft>
                <a:spcPts val="0"/>
              </a:spcAft>
              <a:buClr>
                <a:schemeClr val="dk1"/>
              </a:buClr>
              <a:buSzPts val="1600"/>
              <a:buFont typeface="Arial"/>
              <a:buNone/>
            </a:pPr>
            <a:r>
              <a:rPr b="1" lang="en" sz="1200">
                <a:solidFill>
                  <a:schemeClr val="dk2"/>
                </a:solidFill>
                <a:latin typeface="Roche Sans"/>
                <a:ea typeface="Roche Sans"/>
                <a:cs typeface="Roche Sans"/>
                <a:sym typeface="Roche Sans"/>
              </a:rPr>
              <a:t>because </a:t>
            </a:r>
            <a:r>
              <a:rPr b="1" lang="en" sz="1200">
                <a:solidFill>
                  <a:schemeClr val="dk2"/>
                </a:solidFill>
                <a:uFill>
                  <a:noFill/>
                </a:uFill>
                <a:latin typeface="Roche Sans"/>
                <a:ea typeface="Roche Sans"/>
                <a:cs typeface="Roche Sans"/>
                <a:sym typeface="Roche Sans"/>
                <a:hlinkClick r:id="rId3">
                  <a:extLst>
                    <a:ext uri="{A12FA001-AC4F-418D-AE19-62706E023703}">
                      <ahyp:hlinkClr val="tx"/>
                    </a:ext>
                  </a:extLst>
                </a:hlinkClick>
              </a:rPr>
              <a:t>it works</a:t>
            </a:r>
            <a:r>
              <a:rPr b="1" lang="en" sz="1200">
                <a:solidFill>
                  <a:schemeClr val="dk2"/>
                </a:solidFill>
                <a:latin typeface="Roche Sans"/>
                <a:ea typeface="Roche Sans"/>
                <a:cs typeface="Roche Sans"/>
                <a:sym typeface="Roche Sans"/>
              </a:rPr>
              <a:t> - for our people and for our patients</a:t>
            </a:r>
            <a:endParaRPr b="1" sz="1200">
              <a:solidFill>
                <a:schemeClr val="dk2"/>
              </a:solidFill>
              <a:latin typeface="Roche Sans"/>
              <a:ea typeface="Roche Sans"/>
              <a:cs typeface="Roche Sans"/>
              <a:sym typeface="Roche Sans"/>
            </a:endParaRPr>
          </a:p>
          <a:p>
            <a:pPr indent="0" lvl="0" marL="0" rtl="0" algn="ctr">
              <a:spcBef>
                <a:spcPts val="0"/>
              </a:spcBef>
              <a:spcAft>
                <a:spcPts val="0"/>
              </a:spcAft>
              <a:buClr>
                <a:schemeClr val="dk1"/>
              </a:buClr>
              <a:buSzPts val="1600"/>
              <a:buFont typeface="Arial"/>
              <a:buNone/>
            </a:pPr>
            <a:r>
              <a:t/>
            </a:r>
            <a:endParaRPr b="1" sz="1200">
              <a:solidFill>
                <a:schemeClr val="dk2"/>
              </a:solidFill>
              <a:latin typeface="Roche Sans"/>
              <a:ea typeface="Roche Sans"/>
              <a:cs typeface="Roche Sans"/>
              <a:sym typeface="Roche Sans"/>
            </a:endParaRPr>
          </a:p>
        </p:txBody>
      </p:sp>
      <p:sp>
        <p:nvSpPr>
          <p:cNvPr id="198" name="Google Shape;198;p26"/>
          <p:cNvSpPr txBox="1"/>
          <p:nvPr>
            <p:ph type="title"/>
          </p:nvPr>
        </p:nvSpPr>
        <p:spPr>
          <a:xfrm>
            <a:off x="571450" y="432675"/>
            <a:ext cx="7431600" cy="572700"/>
          </a:xfrm>
          <a:prstGeom prst="rect">
            <a:avLst/>
          </a:prstGeom>
          <a:noFill/>
          <a:ln>
            <a:noFill/>
          </a:ln>
        </p:spPr>
        <p:txBody>
          <a:bodyPr anchorCtr="0" anchor="t" bIns="91425" lIns="0" spcFirstLastPara="1" rIns="91425" wrap="square" tIns="91425">
            <a:noAutofit/>
          </a:bodyPr>
          <a:lstStyle/>
          <a:p>
            <a:pPr indent="0" lvl="0" marL="0" rtl="0" algn="l">
              <a:lnSpc>
                <a:spcPct val="100000"/>
              </a:lnSpc>
              <a:spcBef>
                <a:spcPts val="0"/>
              </a:spcBef>
              <a:spcAft>
                <a:spcPts val="0"/>
              </a:spcAft>
              <a:buSzPts val="2200"/>
              <a:buFont typeface="Arial"/>
              <a:buNone/>
            </a:pPr>
            <a:r>
              <a:rPr lang="en"/>
              <a:t>Why DE&amp;I</a:t>
            </a:r>
            <a:endParaRPr/>
          </a:p>
        </p:txBody>
      </p:sp>
      <p:sp>
        <p:nvSpPr>
          <p:cNvPr id="199" name="Google Shape;199;p26"/>
          <p:cNvSpPr txBox="1"/>
          <p:nvPr>
            <p:ph idx="1" type="subTitle"/>
          </p:nvPr>
        </p:nvSpPr>
        <p:spPr>
          <a:xfrm>
            <a:off x="571450" y="722100"/>
            <a:ext cx="7431600" cy="436800"/>
          </a:xfrm>
          <a:prstGeom prst="rect">
            <a:avLst/>
          </a:prstGeom>
          <a:noFill/>
          <a:ln>
            <a:noFill/>
          </a:ln>
        </p:spPr>
        <p:txBody>
          <a:bodyPr anchorCtr="0" anchor="t" bIns="91425" lIns="0" spcFirstLastPara="1" rIns="91425" wrap="square" tIns="91425">
            <a:noAutofit/>
          </a:bodyPr>
          <a:lstStyle/>
          <a:p>
            <a:pPr indent="0" lvl="0" marL="0" rtl="0" algn="l">
              <a:lnSpc>
                <a:spcPct val="105000"/>
              </a:lnSpc>
              <a:spcBef>
                <a:spcPts val="0"/>
              </a:spcBef>
              <a:spcAft>
                <a:spcPts val="0"/>
              </a:spcAft>
              <a:buSzPts val="1700"/>
              <a:buNone/>
            </a:pPr>
            <a:r>
              <a:rPr lang="en"/>
              <a:t>Doing now what patients need next by embracing DE&amp;I to improve patient outcomes</a:t>
            </a:r>
            <a:endParaRPr/>
          </a:p>
        </p:txBody>
      </p:sp>
      <p:sp>
        <p:nvSpPr>
          <p:cNvPr id="200" name="Google Shape;200;p26"/>
          <p:cNvSpPr txBox="1"/>
          <p:nvPr/>
        </p:nvSpPr>
        <p:spPr>
          <a:xfrm>
            <a:off x="566925" y="2011675"/>
            <a:ext cx="2691600" cy="2903100"/>
          </a:xfrm>
          <a:prstGeom prst="rect">
            <a:avLst/>
          </a:prstGeom>
          <a:solidFill>
            <a:srgbClr val="F5F5F2"/>
          </a:solidFill>
          <a:ln>
            <a:noFill/>
          </a:ln>
        </p:spPr>
        <p:txBody>
          <a:bodyPr anchorCtr="0" anchor="t" bIns="72000" lIns="144000" spcFirstLastPara="1" rIns="144000" wrap="square" tIns="393175">
            <a:noAutofit/>
          </a:bodyPr>
          <a:lstStyle/>
          <a:p>
            <a:pPr indent="0" lvl="0" marL="0" rtl="0" algn="l">
              <a:spcBef>
                <a:spcPts val="0"/>
              </a:spcBef>
              <a:spcAft>
                <a:spcPts val="0"/>
              </a:spcAft>
              <a:buClr>
                <a:schemeClr val="lt1"/>
              </a:buClr>
              <a:buSzPts val="1100"/>
              <a:buFont typeface="Arial"/>
              <a:buNone/>
            </a:pPr>
            <a:r>
              <a:rPr lang="en" sz="1000">
                <a:solidFill>
                  <a:schemeClr val="lt1"/>
                </a:solidFill>
                <a:latin typeface="Roche Sans Light"/>
                <a:ea typeface="Roche Sans Light"/>
                <a:cs typeface="Roche Sans Light"/>
                <a:sym typeface="Roche Sans Light"/>
              </a:rPr>
              <a:t>Bring</a:t>
            </a:r>
            <a:r>
              <a:rPr lang="en" sz="1000">
                <a:solidFill>
                  <a:schemeClr val="lt1"/>
                </a:solidFill>
                <a:latin typeface="Roche Sans Light"/>
                <a:ea typeface="Roche Sans Light"/>
                <a:cs typeface="Roche Sans Light"/>
                <a:sym typeface="Roche Sans Light"/>
              </a:rPr>
              <a:t>ing people together with different backgrounds, skills, and experiences AND creating an inclusive environment where perspectives are shared, challenged and appreciated drives </a:t>
            </a:r>
            <a:r>
              <a:rPr b="1" lang="en" sz="1000">
                <a:solidFill>
                  <a:schemeClr val="lt1"/>
                </a:solidFill>
                <a:latin typeface="Roche Sans"/>
                <a:ea typeface="Roche Sans"/>
                <a:cs typeface="Roche Sans"/>
                <a:sym typeface="Roche Sans"/>
              </a:rPr>
              <a:t>innovation and performance</a:t>
            </a:r>
            <a:r>
              <a:rPr lang="en" sz="1000">
                <a:solidFill>
                  <a:schemeClr val="lt1"/>
                </a:solidFill>
                <a:latin typeface="Roche Sans Light"/>
                <a:ea typeface="Roche Sans Light"/>
                <a:cs typeface="Roche Sans Light"/>
                <a:sym typeface="Roche Sans Light"/>
              </a:rPr>
              <a:t>.</a:t>
            </a:r>
            <a:endParaRPr sz="1000">
              <a:solidFill>
                <a:schemeClr val="lt1"/>
              </a:solidFill>
              <a:latin typeface="Roche Sans Light"/>
              <a:ea typeface="Roche Sans Light"/>
              <a:cs typeface="Roche Sans Light"/>
              <a:sym typeface="Roche Sans Light"/>
            </a:endParaRPr>
          </a:p>
          <a:p>
            <a:pPr indent="0" lvl="0" marL="0" rtl="0" algn="l">
              <a:spcBef>
                <a:spcPts val="0"/>
              </a:spcBef>
              <a:spcAft>
                <a:spcPts val="0"/>
              </a:spcAft>
              <a:buClr>
                <a:schemeClr val="lt1"/>
              </a:buClr>
              <a:buSzPts val="1100"/>
              <a:buFont typeface="Arial"/>
              <a:buNone/>
            </a:pPr>
            <a:r>
              <a:t/>
            </a:r>
            <a:endParaRPr sz="1000">
              <a:solidFill>
                <a:schemeClr val="lt1"/>
              </a:solidFill>
              <a:latin typeface="Roche Sans Light"/>
              <a:ea typeface="Roche Sans Light"/>
              <a:cs typeface="Roche Sans Light"/>
              <a:sym typeface="Roche Sans Light"/>
            </a:endParaRPr>
          </a:p>
          <a:p>
            <a:pPr indent="0" lvl="0" marL="0" rtl="0" algn="l">
              <a:spcBef>
                <a:spcPts val="0"/>
              </a:spcBef>
              <a:spcAft>
                <a:spcPts val="0"/>
              </a:spcAft>
              <a:buClr>
                <a:schemeClr val="lt1"/>
              </a:buClr>
              <a:buSzPts val="1100"/>
              <a:buFont typeface="Arial"/>
              <a:buNone/>
            </a:pPr>
            <a:r>
              <a:rPr lang="en" sz="1000">
                <a:solidFill>
                  <a:schemeClr val="lt1"/>
                </a:solidFill>
                <a:latin typeface="Roche Sans Light"/>
                <a:ea typeface="Roche Sans Light"/>
                <a:cs typeface="Roche Sans Light"/>
                <a:sym typeface="Roche Sans Light"/>
              </a:rPr>
              <a:t>Equity means giving people and groups </a:t>
            </a:r>
            <a:r>
              <a:rPr b="1" lang="en" sz="1000">
                <a:solidFill>
                  <a:schemeClr val="lt1"/>
                </a:solidFill>
                <a:latin typeface="Roche Sans"/>
                <a:ea typeface="Roche Sans"/>
                <a:cs typeface="Roche Sans"/>
                <a:sym typeface="Roche Sans"/>
              </a:rPr>
              <a:t>fair access</a:t>
            </a:r>
            <a:r>
              <a:rPr lang="en" sz="1000">
                <a:solidFill>
                  <a:schemeClr val="lt1"/>
                </a:solidFill>
                <a:latin typeface="Roche Sans Light"/>
                <a:ea typeface="Roche Sans Light"/>
                <a:cs typeface="Roche Sans Light"/>
                <a:sym typeface="Roche Sans Light"/>
              </a:rPr>
              <a:t> to opportunities, </a:t>
            </a:r>
            <a:r>
              <a:rPr b="1" lang="en" sz="1000">
                <a:solidFill>
                  <a:schemeClr val="lt1"/>
                </a:solidFill>
                <a:latin typeface="Roche Sans"/>
                <a:ea typeface="Roche Sans"/>
                <a:cs typeface="Roche Sans"/>
                <a:sym typeface="Roche Sans"/>
              </a:rPr>
              <a:t>with consideration for their unique differences</a:t>
            </a:r>
            <a:r>
              <a:rPr lang="en" sz="1000">
                <a:solidFill>
                  <a:schemeClr val="lt1"/>
                </a:solidFill>
                <a:latin typeface="Roche Sans Light"/>
                <a:ea typeface="Roche Sans Light"/>
                <a:cs typeface="Roche Sans Light"/>
                <a:sym typeface="Roche Sans Light"/>
              </a:rPr>
              <a:t>, to create equal outcomes.</a:t>
            </a:r>
            <a:endParaRPr sz="1000">
              <a:solidFill>
                <a:schemeClr val="lt1"/>
              </a:solidFill>
              <a:latin typeface="Roche Sans Light"/>
              <a:ea typeface="Roche Sans Light"/>
              <a:cs typeface="Roche Sans Light"/>
              <a:sym typeface="Roche Sans Light"/>
            </a:endParaRPr>
          </a:p>
          <a:p>
            <a:pPr indent="0" lvl="0" marL="0" rtl="0" algn="l">
              <a:spcBef>
                <a:spcPts val="0"/>
              </a:spcBef>
              <a:spcAft>
                <a:spcPts val="0"/>
              </a:spcAft>
              <a:buClr>
                <a:schemeClr val="lt1"/>
              </a:buClr>
              <a:buSzPts val="1100"/>
              <a:buFont typeface="Arial"/>
              <a:buNone/>
            </a:pPr>
            <a:r>
              <a:t/>
            </a:r>
            <a:endParaRPr sz="1000">
              <a:solidFill>
                <a:schemeClr val="lt1"/>
              </a:solidFill>
              <a:latin typeface="Roche Sans Light"/>
              <a:ea typeface="Roche Sans Light"/>
              <a:cs typeface="Roche Sans Light"/>
              <a:sym typeface="Roche Sans Light"/>
            </a:endParaRPr>
          </a:p>
          <a:p>
            <a:pPr indent="0" lvl="0" marL="0" rtl="0" algn="l">
              <a:spcBef>
                <a:spcPts val="0"/>
              </a:spcBef>
              <a:spcAft>
                <a:spcPts val="0"/>
              </a:spcAft>
              <a:buClr>
                <a:schemeClr val="lt1"/>
              </a:buClr>
              <a:buSzPts val="1100"/>
              <a:buFont typeface="Arial"/>
              <a:buNone/>
            </a:pPr>
            <a:r>
              <a:rPr lang="en" sz="1000">
                <a:solidFill>
                  <a:schemeClr val="lt1"/>
                </a:solidFill>
                <a:latin typeface="Roche Sans Light"/>
                <a:ea typeface="Roche Sans Light"/>
                <a:cs typeface="Roche Sans Light"/>
                <a:sym typeface="Roche Sans Light"/>
              </a:rPr>
              <a:t>By representing the diverse patients we serve, we better understand their needs and </a:t>
            </a:r>
            <a:r>
              <a:rPr b="1" lang="en" sz="1000">
                <a:solidFill>
                  <a:schemeClr val="lt1"/>
                </a:solidFill>
                <a:latin typeface="Roche Sans"/>
                <a:ea typeface="Roche Sans"/>
                <a:cs typeface="Roche Sans"/>
                <a:sym typeface="Roche Sans"/>
              </a:rPr>
              <a:t>improve health outcomes</a:t>
            </a:r>
            <a:r>
              <a:rPr lang="en" sz="1000">
                <a:solidFill>
                  <a:schemeClr val="lt1"/>
                </a:solidFill>
                <a:latin typeface="Roche Sans Light"/>
                <a:ea typeface="Roche Sans Light"/>
                <a:cs typeface="Roche Sans Light"/>
                <a:sym typeface="Roche Sans Light"/>
              </a:rPr>
              <a:t>.</a:t>
            </a:r>
            <a:endParaRPr sz="1000">
              <a:solidFill>
                <a:schemeClr val="lt1"/>
              </a:solidFill>
              <a:latin typeface="Roche Sans Light"/>
              <a:ea typeface="Roche Sans Light"/>
              <a:cs typeface="Roche Sans Light"/>
              <a:sym typeface="Roche Sans Light"/>
            </a:endParaRPr>
          </a:p>
        </p:txBody>
      </p:sp>
      <p:sp>
        <p:nvSpPr>
          <p:cNvPr id="201" name="Google Shape;201;p26"/>
          <p:cNvSpPr txBox="1"/>
          <p:nvPr/>
        </p:nvSpPr>
        <p:spPr>
          <a:xfrm>
            <a:off x="715722" y="2065000"/>
            <a:ext cx="23832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lang="en" sz="1200">
                <a:solidFill>
                  <a:schemeClr val="lt1"/>
                </a:solidFill>
                <a:latin typeface="Roche Sans Medium"/>
                <a:ea typeface="Roche Sans Medium"/>
                <a:cs typeface="Roche Sans Medium"/>
                <a:sym typeface="Roche Sans Medium"/>
              </a:rPr>
              <a:t>Why DE&amp;I?</a:t>
            </a:r>
            <a:endParaRPr b="0" i="0" sz="1200" u="none" cap="none" strike="noStrike">
              <a:solidFill>
                <a:schemeClr val="lt1"/>
              </a:solidFill>
              <a:latin typeface="Roche Sans Medium"/>
              <a:ea typeface="Roche Sans Medium"/>
              <a:cs typeface="Roche Sans Medium"/>
              <a:sym typeface="Roche Sans Medium"/>
            </a:endParaRPr>
          </a:p>
        </p:txBody>
      </p:sp>
      <p:pic>
        <p:nvPicPr>
          <p:cNvPr id="202" name="Google Shape;202;p26"/>
          <p:cNvPicPr preferRelativeResize="0"/>
          <p:nvPr/>
        </p:nvPicPr>
        <p:blipFill>
          <a:blip r:embed="rId4">
            <a:alphaModFix/>
          </a:blip>
          <a:stretch>
            <a:fillRect/>
          </a:stretch>
        </p:blipFill>
        <p:spPr>
          <a:xfrm>
            <a:off x="661928" y="1335612"/>
            <a:ext cx="475350" cy="475350"/>
          </a:xfrm>
          <a:prstGeom prst="rect">
            <a:avLst/>
          </a:prstGeom>
          <a:noFill/>
          <a:ln>
            <a:noFill/>
          </a:ln>
        </p:spPr>
      </p:pic>
      <p:sp>
        <p:nvSpPr>
          <p:cNvPr id="203" name="Google Shape;203;p26"/>
          <p:cNvSpPr txBox="1"/>
          <p:nvPr/>
        </p:nvSpPr>
        <p:spPr>
          <a:xfrm>
            <a:off x="3351400" y="2026450"/>
            <a:ext cx="2665200" cy="2903100"/>
          </a:xfrm>
          <a:prstGeom prst="rect">
            <a:avLst/>
          </a:prstGeom>
          <a:solidFill>
            <a:srgbClr val="F5F5F2"/>
          </a:solidFill>
          <a:ln>
            <a:noFill/>
          </a:ln>
        </p:spPr>
        <p:txBody>
          <a:bodyPr anchorCtr="0" anchor="t" bIns="72000" lIns="144000" spcFirstLastPara="1" rIns="144000" wrap="square" tIns="393175">
            <a:noAutofit/>
          </a:bodyPr>
          <a:lstStyle/>
          <a:p>
            <a:pPr indent="0" lvl="0" marL="0" rtl="0" algn="l">
              <a:spcBef>
                <a:spcPts val="0"/>
              </a:spcBef>
              <a:spcAft>
                <a:spcPts val="0"/>
              </a:spcAft>
              <a:buClr>
                <a:schemeClr val="lt1"/>
              </a:buClr>
              <a:buFont typeface="Arial"/>
              <a:buNone/>
            </a:pPr>
            <a:r>
              <a:rPr lang="en" sz="1000">
                <a:solidFill>
                  <a:schemeClr val="lt1"/>
                </a:solidFill>
                <a:latin typeface="Roche Sans Light"/>
                <a:ea typeface="Roche Sans Light"/>
                <a:cs typeface="Roche Sans Light"/>
                <a:sym typeface="Roche Sans Light"/>
              </a:rPr>
              <a:t>Based on research, creating an inclusive culture and environment has a two fold effect: </a:t>
            </a:r>
            <a:endParaRPr sz="1000">
              <a:solidFill>
                <a:schemeClr val="lt1"/>
              </a:solidFill>
              <a:latin typeface="Roche Sans Light"/>
              <a:ea typeface="Roche Sans Light"/>
              <a:cs typeface="Roche Sans Light"/>
              <a:sym typeface="Roche Sans Light"/>
            </a:endParaRPr>
          </a:p>
          <a:p>
            <a:pPr indent="-177800" lvl="0" marL="228600" rtl="0" algn="l">
              <a:spcBef>
                <a:spcPts val="600"/>
              </a:spcBef>
              <a:spcAft>
                <a:spcPts val="0"/>
              </a:spcAft>
              <a:buClr>
                <a:schemeClr val="lt1"/>
              </a:buClr>
              <a:buSzPts val="1000"/>
              <a:buFont typeface="Roche Sans Light"/>
              <a:buChar char="●"/>
            </a:pPr>
            <a:r>
              <a:rPr lang="en" sz="1000">
                <a:solidFill>
                  <a:schemeClr val="lt1"/>
                </a:solidFill>
                <a:latin typeface="Roche Sans Light"/>
                <a:ea typeface="Roche Sans Light"/>
                <a:cs typeface="Roche Sans Light"/>
                <a:sym typeface="Roche Sans Light"/>
              </a:rPr>
              <a:t>Positively influences employee engagement, wellbeing, motivation and resilience </a:t>
            </a:r>
            <a:endParaRPr sz="1000">
              <a:solidFill>
                <a:schemeClr val="lt1"/>
              </a:solidFill>
              <a:latin typeface="Roche Sans Light"/>
              <a:ea typeface="Roche Sans Light"/>
              <a:cs typeface="Roche Sans Light"/>
              <a:sym typeface="Roche Sans Light"/>
            </a:endParaRPr>
          </a:p>
          <a:p>
            <a:pPr indent="-177800" lvl="0" marL="228600" rtl="0" algn="l">
              <a:spcBef>
                <a:spcPts val="600"/>
              </a:spcBef>
              <a:spcAft>
                <a:spcPts val="0"/>
              </a:spcAft>
              <a:buClr>
                <a:schemeClr val="lt1"/>
              </a:buClr>
              <a:buSzPts val="1000"/>
              <a:buFont typeface="Roche Sans Light"/>
              <a:buChar char="●"/>
            </a:pPr>
            <a:r>
              <a:rPr lang="en" sz="1000">
                <a:solidFill>
                  <a:schemeClr val="lt1"/>
                </a:solidFill>
                <a:latin typeface="Roche Sans Light"/>
                <a:ea typeface="Roche Sans Light"/>
                <a:cs typeface="Roche Sans Light"/>
                <a:sym typeface="Roche Sans Light"/>
              </a:rPr>
              <a:t>Drives business results through increased innovation and improved performance</a:t>
            </a:r>
            <a:endParaRPr sz="1000">
              <a:solidFill>
                <a:schemeClr val="lt1"/>
              </a:solidFill>
              <a:latin typeface="Roche Sans Light"/>
              <a:ea typeface="Roche Sans Light"/>
              <a:cs typeface="Roche Sans Light"/>
              <a:sym typeface="Roche Sans Light"/>
            </a:endParaRPr>
          </a:p>
          <a:p>
            <a:pPr indent="0" lvl="0" marL="0" rtl="0" algn="l">
              <a:spcBef>
                <a:spcPts val="600"/>
              </a:spcBef>
              <a:spcAft>
                <a:spcPts val="0"/>
              </a:spcAft>
              <a:buClr>
                <a:schemeClr val="lt1"/>
              </a:buClr>
              <a:buFont typeface="Arial"/>
              <a:buNone/>
            </a:pPr>
            <a:r>
              <a:t/>
            </a:r>
            <a:endParaRPr sz="1000">
              <a:solidFill>
                <a:schemeClr val="lt1"/>
              </a:solidFill>
              <a:latin typeface="Roche Sans Light"/>
              <a:ea typeface="Roche Sans Light"/>
              <a:cs typeface="Roche Sans Light"/>
              <a:sym typeface="Roche Sans Light"/>
            </a:endParaRPr>
          </a:p>
        </p:txBody>
      </p:sp>
      <p:sp>
        <p:nvSpPr>
          <p:cNvPr id="204" name="Google Shape;204;p26"/>
          <p:cNvSpPr txBox="1"/>
          <p:nvPr/>
        </p:nvSpPr>
        <p:spPr>
          <a:xfrm>
            <a:off x="3505659" y="2081319"/>
            <a:ext cx="23832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lang="en" sz="1200">
                <a:solidFill>
                  <a:schemeClr val="lt1"/>
                </a:solidFill>
                <a:latin typeface="Roche Sans Medium"/>
                <a:ea typeface="Roche Sans Medium"/>
                <a:cs typeface="Roche Sans Medium"/>
                <a:sym typeface="Roche Sans Medium"/>
              </a:rPr>
              <a:t>Inclusion is the key</a:t>
            </a:r>
            <a:endParaRPr b="0" i="0" sz="1200" u="none" cap="none" strike="noStrike">
              <a:solidFill>
                <a:schemeClr val="lt1"/>
              </a:solidFill>
              <a:latin typeface="Roche Sans Medium"/>
              <a:ea typeface="Roche Sans Medium"/>
              <a:cs typeface="Roche Sans Medium"/>
              <a:sym typeface="Roche Sans Medium"/>
            </a:endParaRPr>
          </a:p>
        </p:txBody>
      </p:sp>
      <p:sp>
        <p:nvSpPr>
          <p:cNvPr id="205" name="Google Shape;205;p26"/>
          <p:cNvSpPr txBox="1"/>
          <p:nvPr/>
        </p:nvSpPr>
        <p:spPr>
          <a:xfrm>
            <a:off x="6135875" y="2026450"/>
            <a:ext cx="2665200" cy="2903100"/>
          </a:xfrm>
          <a:prstGeom prst="rect">
            <a:avLst/>
          </a:prstGeom>
          <a:solidFill>
            <a:srgbClr val="F5F5F2"/>
          </a:solidFill>
          <a:ln>
            <a:noFill/>
          </a:ln>
        </p:spPr>
        <p:txBody>
          <a:bodyPr anchorCtr="0" anchor="t" bIns="72000" lIns="144000" spcFirstLastPara="1" rIns="144000" wrap="square" tIns="393175">
            <a:noAutofit/>
          </a:bodyPr>
          <a:lstStyle/>
          <a:p>
            <a:pPr indent="0" lvl="0" marL="0" rtl="0" algn="l">
              <a:spcBef>
                <a:spcPts val="0"/>
              </a:spcBef>
              <a:spcAft>
                <a:spcPts val="0"/>
              </a:spcAft>
              <a:buClr>
                <a:schemeClr val="lt1"/>
              </a:buClr>
              <a:buFont typeface="Arial"/>
              <a:buNone/>
            </a:pPr>
            <a:r>
              <a:rPr b="1" lang="en" sz="1000">
                <a:solidFill>
                  <a:schemeClr val="lt1"/>
                </a:solidFill>
                <a:latin typeface="Roche Sans"/>
                <a:ea typeface="Roche Sans"/>
                <a:cs typeface="Roche Sans"/>
                <a:sym typeface="Roche Sans"/>
              </a:rPr>
              <a:t>50% </a:t>
            </a:r>
            <a:r>
              <a:rPr lang="en" sz="1000">
                <a:solidFill>
                  <a:schemeClr val="lt1"/>
                </a:solidFill>
                <a:latin typeface="Roche Sans Light"/>
                <a:ea typeface="Roche Sans Light"/>
                <a:cs typeface="Roche Sans Light"/>
                <a:sym typeface="Roche Sans Light"/>
              </a:rPr>
              <a:t>lower turnover risk</a:t>
            </a:r>
            <a:r>
              <a:rPr baseline="30000" lang="en" sz="1000">
                <a:solidFill>
                  <a:schemeClr val="lt1"/>
                </a:solidFill>
                <a:latin typeface="Roche Sans Light"/>
                <a:ea typeface="Roche Sans Light"/>
                <a:cs typeface="Roche Sans Light"/>
                <a:sym typeface="Roche Sans Light"/>
              </a:rPr>
              <a:t>1</a:t>
            </a:r>
            <a:endParaRPr baseline="30000" sz="1000">
              <a:solidFill>
                <a:schemeClr val="lt1"/>
              </a:solidFill>
              <a:latin typeface="Roche Sans Light"/>
              <a:ea typeface="Roche Sans Light"/>
              <a:cs typeface="Roche Sans Light"/>
              <a:sym typeface="Roche Sans Light"/>
            </a:endParaRPr>
          </a:p>
          <a:p>
            <a:pPr indent="0" lvl="0" marL="0" rtl="0" algn="l">
              <a:spcBef>
                <a:spcPts val="0"/>
              </a:spcBef>
              <a:spcAft>
                <a:spcPts val="0"/>
              </a:spcAft>
              <a:buClr>
                <a:schemeClr val="lt1"/>
              </a:buClr>
              <a:buFont typeface="Arial"/>
              <a:buNone/>
            </a:pPr>
            <a:r>
              <a:rPr b="1" lang="en" sz="1000">
                <a:solidFill>
                  <a:schemeClr val="lt1"/>
                </a:solidFill>
                <a:latin typeface="Roche Sans"/>
                <a:ea typeface="Roche Sans"/>
                <a:cs typeface="Roche Sans"/>
                <a:sym typeface="Roche Sans"/>
              </a:rPr>
              <a:t>56% </a:t>
            </a:r>
            <a:r>
              <a:rPr lang="en" sz="1000">
                <a:solidFill>
                  <a:schemeClr val="lt1"/>
                </a:solidFill>
                <a:latin typeface="Roche Sans Light"/>
                <a:ea typeface="Roche Sans Light"/>
                <a:cs typeface="Roche Sans Light"/>
                <a:sym typeface="Roche Sans Light"/>
              </a:rPr>
              <a:t>increase in job satisfaction</a:t>
            </a:r>
            <a:r>
              <a:rPr baseline="30000" lang="en" sz="1000">
                <a:solidFill>
                  <a:schemeClr val="lt1"/>
                </a:solidFill>
                <a:latin typeface="Roche Sans Light"/>
                <a:ea typeface="Roche Sans Light"/>
                <a:cs typeface="Roche Sans Light"/>
                <a:sym typeface="Roche Sans Light"/>
              </a:rPr>
              <a:t>1</a:t>
            </a:r>
            <a:endParaRPr baseline="30000" sz="1000">
              <a:solidFill>
                <a:schemeClr val="lt1"/>
              </a:solidFill>
              <a:latin typeface="Roche Sans Light"/>
              <a:ea typeface="Roche Sans Light"/>
              <a:cs typeface="Roche Sans Light"/>
              <a:sym typeface="Roche Sans Light"/>
            </a:endParaRPr>
          </a:p>
          <a:p>
            <a:pPr indent="0" lvl="0" marL="0" rtl="0" algn="l">
              <a:spcBef>
                <a:spcPts val="0"/>
              </a:spcBef>
              <a:spcAft>
                <a:spcPts val="0"/>
              </a:spcAft>
              <a:buClr>
                <a:schemeClr val="lt1"/>
              </a:buClr>
              <a:buFont typeface="Arial"/>
              <a:buNone/>
            </a:pPr>
            <a:r>
              <a:rPr b="1" lang="en" sz="1000">
                <a:solidFill>
                  <a:schemeClr val="lt1"/>
                </a:solidFill>
                <a:latin typeface="Roche Sans"/>
                <a:ea typeface="Roche Sans"/>
                <a:cs typeface="Roche Sans"/>
                <a:sym typeface="Roche Sans"/>
              </a:rPr>
              <a:t>75%</a:t>
            </a:r>
            <a:r>
              <a:rPr lang="en" sz="1000">
                <a:solidFill>
                  <a:schemeClr val="lt1"/>
                </a:solidFill>
                <a:latin typeface="Roche Sans Light"/>
                <a:ea typeface="Roche Sans Light"/>
                <a:cs typeface="Roche Sans Light"/>
                <a:sym typeface="Roche Sans Light"/>
              </a:rPr>
              <a:t> reduction in sick leave</a:t>
            </a:r>
            <a:r>
              <a:rPr baseline="30000" lang="en" sz="1000">
                <a:solidFill>
                  <a:schemeClr val="lt1"/>
                </a:solidFill>
                <a:latin typeface="Roche Sans Light"/>
                <a:ea typeface="Roche Sans Light"/>
                <a:cs typeface="Roche Sans Light"/>
                <a:sym typeface="Roche Sans Light"/>
              </a:rPr>
              <a:t>1</a:t>
            </a:r>
            <a:endParaRPr baseline="30000" sz="1000">
              <a:solidFill>
                <a:schemeClr val="lt1"/>
              </a:solidFill>
              <a:latin typeface="Roche Sans Light"/>
              <a:ea typeface="Roche Sans Light"/>
              <a:cs typeface="Roche Sans Light"/>
              <a:sym typeface="Roche Sans Light"/>
            </a:endParaRPr>
          </a:p>
          <a:p>
            <a:pPr indent="0" lvl="0" marL="0" rtl="0" algn="l">
              <a:spcBef>
                <a:spcPts val="0"/>
              </a:spcBef>
              <a:spcAft>
                <a:spcPts val="0"/>
              </a:spcAft>
              <a:buClr>
                <a:schemeClr val="lt1"/>
              </a:buClr>
              <a:buFont typeface="Arial"/>
              <a:buNone/>
            </a:pPr>
            <a:r>
              <a:rPr b="1" lang="en" sz="1000">
                <a:solidFill>
                  <a:schemeClr val="lt1"/>
                </a:solidFill>
                <a:latin typeface="Roche Sans"/>
                <a:ea typeface="Roche Sans"/>
                <a:cs typeface="Roche Sans"/>
                <a:sym typeface="Roche Sans"/>
              </a:rPr>
              <a:t>17% </a:t>
            </a:r>
            <a:r>
              <a:rPr lang="en" sz="1000">
                <a:solidFill>
                  <a:schemeClr val="lt1"/>
                </a:solidFill>
                <a:latin typeface="Roche Sans Light"/>
                <a:ea typeface="Roche Sans Light"/>
                <a:cs typeface="Roche Sans Light"/>
                <a:sym typeface="Roche Sans Light"/>
              </a:rPr>
              <a:t>increase in team performance</a:t>
            </a:r>
            <a:r>
              <a:rPr baseline="30000" lang="en" sz="1000">
                <a:solidFill>
                  <a:schemeClr val="lt1"/>
                </a:solidFill>
                <a:latin typeface="Roche Sans Light"/>
                <a:ea typeface="Roche Sans Light"/>
                <a:cs typeface="Roche Sans Light"/>
                <a:sym typeface="Roche Sans Light"/>
              </a:rPr>
              <a:t>2</a:t>
            </a:r>
            <a:endParaRPr baseline="30000" sz="1000">
              <a:solidFill>
                <a:schemeClr val="lt1"/>
              </a:solidFill>
              <a:latin typeface="Roche Sans Light"/>
              <a:ea typeface="Roche Sans Light"/>
              <a:cs typeface="Roche Sans Light"/>
              <a:sym typeface="Roche Sans Light"/>
            </a:endParaRPr>
          </a:p>
          <a:p>
            <a:pPr indent="0" lvl="0" marL="0" rtl="0" algn="l">
              <a:spcBef>
                <a:spcPts val="0"/>
              </a:spcBef>
              <a:spcAft>
                <a:spcPts val="0"/>
              </a:spcAft>
              <a:buClr>
                <a:schemeClr val="lt1"/>
              </a:buClr>
              <a:buFont typeface="Arial"/>
              <a:buNone/>
            </a:pPr>
            <a:r>
              <a:rPr b="1" lang="en" sz="1000">
                <a:solidFill>
                  <a:schemeClr val="lt1"/>
                </a:solidFill>
                <a:latin typeface="Roche Sans"/>
                <a:ea typeface="Roche Sans"/>
                <a:cs typeface="Roche Sans"/>
                <a:sym typeface="Roche Sans"/>
              </a:rPr>
              <a:t>20% </a:t>
            </a:r>
            <a:r>
              <a:rPr lang="en" sz="1000">
                <a:solidFill>
                  <a:schemeClr val="lt1"/>
                </a:solidFill>
                <a:latin typeface="Roche Sans Light"/>
                <a:ea typeface="Roche Sans Light"/>
                <a:cs typeface="Roche Sans Light"/>
                <a:sym typeface="Roche Sans Light"/>
              </a:rPr>
              <a:t>increase in decision-making quality</a:t>
            </a:r>
            <a:r>
              <a:rPr baseline="30000" lang="en" sz="1000">
                <a:solidFill>
                  <a:schemeClr val="lt1"/>
                </a:solidFill>
                <a:latin typeface="Roche Sans Light"/>
                <a:ea typeface="Roche Sans Light"/>
                <a:cs typeface="Roche Sans Light"/>
                <a:sym typeface="Roche Sans Light"/>
              </a:rPr>
              <a:t>2</a:t>
            </a:r>
            <a:endParaRPr baseline="30000" sz="1000">
              <a:solidFill>
                <a:schemeClr val="lt1"/>
              </a:solidFill>
              <a:latin typeface="Roche Sans Light"/>
              <a:ea typeface="Roche Sans Light"/>
              <a:cs typeface="Roche Sans Light"/>
              <a:sym typeface="Roche Sans Light"/>
            </a:endParaRPr>
          </a:p>
          <a:p>
            <a:pPr indent="0" lvl="0" marL="0" rtl="0" algn="l">
              <a:spcBef>
                <a:spcPts val="0"/>
              </a:spcBef>
              <a:spcAft>
                <a:spcPts val="0"/>
              </a:spcAft>
              <a:buClr>
                <a:schemeClr val="lt1"/>
              </a:buClr>
              <a:buFont typeface="Arial"/>
              <a:buNone/>
            </a:pPr>
            <a:r>
              <a:rPr b="1" lang="en" sz="1000">
                <a:solidFill>
                  <a:schemeClr val="lt1"/>
                </a:solidFill>
                <a:latin typeface="Roche Sans"/>
                <a:ea typeface="Roche Sans"/>
                <a:cs typeface="Roche Sans"/>
                <a:sym typeface="Roche Sans"/>
              </a:rPr>
              <a:t>29%</a:t>
            </a:r>
            <a:r>
              <a:rPr lang="en" sz="1000">
                <a:solidFill>
                  <a:schemeClr val="lt1"/>
                </a:solidFill>
                <a:latin typeface="Roche Sans Light"/>
                <a:ea typeface="Roche Sans Light"/>
                <a:cs typeface="Roche Sans Light"/>
                <a:sym typeface="Roche Sans Light"/>
              </a:rPr>
              <a:t> increase in team collaboration</a:t>
            </a:r>
            <a:r>
              <a:rPr baseline="30000" lang="en" sz="1000">
                <a:solidFill>
                  <a:schemeClr val="lt1"/>
                </a:solidFill>
                <a:latin typeface="Roche Sans Light"/>
                <a:ea typeface="Roche Sans Light"/>
                <a:cs typeface="Roche Sans Light"/>
                <a:sym typeface="Roche Sans Light"/>
              </a:rPr>
              <a:t>2</a:t>
            </a:r>
            <a:endParaRPr baseline="30000" sz="1000">
              <a:solidFill>
                <a:schemeClr val="lt1"/>
              </a:solidFill>
              <a:latin typeface="Roche Sans Light"/>
              <a:ea typeface="Roche Sans Light"/>
              <a:cs typeface="Roche Sans Light"/>
              <a:sym typeface="Roche Sans Light"/>
            </a:endParaRPr>
          </a:p>
          <a:p>
            <a:pPr indent="0" lvl="0" marL="0" rtl="0" algn="l">
              <a:spcBef>
                <a:spcPts val="0"/>
              </a:spcBef>
              <a:spcAft>
                <a:spcPts val="0"/>
              </a:spcAft>
              <a:buClr>
                <a:schemeClr val="lt1"/>
              </a:buClr>
              <a:buFont typeface="Arial"/>
              <a:buNone/>
            </a:pPr>
            <a:r>
              <a:rPr b="1" lang="en" sz="1000">
                <a:solidFill>
                  <a:schemeClr val="lt1"/>
                </a:solidFill>
                <a:latin typeface="Roche Sans"/>
                <a:ea typeface="Roche Sans"/>
                <a:cs typeface="Roche Sans"/>
                <a:sym typeface="Roche Sans"/>
              </a:rPr>
              <a:t>30% </a:t>
            </a:r>
            <a:r>
              <a:rPr lang="en" sz="1000">
                <a:solidFill>
                  <a:schemeClr val="lt1"/>
                </a:solidFill>
                <a:latin typeface="Roche Sans Light"/>
                <a:ea typeface="Roche Sans Light"/>
                <a:cs typeface="Roche Sans Light"/>
                <a:sym typeface="Roche Sans Light"/>
              </a:rPr>
              <a:t>increase in spotting risk</a:t>
            </a:r>
            <a:r>
              <a:rPr baseline="30000" lang="en" sz="1000">
                <a:solidFill>
                  <a:schemeClr val="lt1"/>
                </a:solidFill>
                <a:latin typeface="Roche Sans Light"/>
                <a:ea typeface="Roche Sans Light"/>
                <a:cs typeface="Roche Sans Light"/>
                <a:sym typeface="Roche Sans Light"/>
              </a:rPr>
              <a:t>2</a:t>
            </a:r>
            <a:endParaRPr baseline="30000" sz="1000">
              <a:solidFill>
                <a:schemeClr val="lt1"/>
              </a:solidFill>
              <a:latin typeface="Roche Sans Light"/>
              <a:ea typeface="Roche Sans Light"/>
              <a:cs typeface="Roche Sans Light"/>
              <a:sym typeface="Roche Sans Light"/>
            </a:endParaRPr>
          </a:p>
          <a:p>
            <a:pPr indent="0" lvl="0" marL="0" rtl="0" algn="l">
              <a:spcBef>
                <a:spcPts val="0"/>
              </a:spcBef>
              <a:spcAft>
                <a:spcPts val="0"/>
              </a:spcAft>
              <a:buClr>
                <a:schemeClr val="lt1"/>
              </a:buClr>
              <a:buFont typeface="Arial"/>
              <a:buNone/>
            </a:pPr>
            <a:r>
              <a:rPr b="1" lang="en" sz="1000">
                <a:solidFill>
                  <a:schemeClr val="lt1"/>
                </a:solidFill>
                <a:latin typeface="Roche Sans"/>
                <a:ea typeface="Roche Sans"/>
                <a:cs typeface="Roche Sans"/>
                <a:sym typeface="Roche Sans"/>
              </a:rPr>
              <a:t>2x</a:t>
            </a:r>
            <a:r>
              <a:rPr lang="en" sz="1000">
                <a:solidFill>
                  <a:schemeClr val="lt1"/>
                </a:solidFill>
                <a:latin typeface="Roche Sans Light"/>
                <a:ea typeface="Roche Sans Light"/>
                <a:cs typeface="Roche Sans Light"/>
                <a:sym typeface="Roche Sans Light"/>
              </a:rPr>
              <a:t> more likely to meet or exceed financial targets</a:t>
            </a:r>
            <a:r>
              <a:rPr baseline="30000" lang="en" sz="1000">
                <a:solidFill>
                  <a:schemeClr val="lt1"/>
                </a:solidFill>
                <a:latin typeface="Roche Sans Light"/>
                <a:ea typeface="Roche Sans Light"/>
                <a:cs typeface="Roche Sans Light"/>
                <a:sym typeface="Roche Sans Light"/>
              </a:rPr>
              <a:t>2</a:t>
            </a:r>
            <a:endParaRPr baseline="30000" sz="1000">
              <a:solidFill>
                <a:schemeClr val="lt1"/>
              </a:solidFill>
              <a:latin typeface="Roche Sans Light"/>
              <a:ea typeface="Roche Sans Light"/>
              <a:cs typeface="Roche Sans Light"/>
              <a:sym typeface="Roche Sans Light"/>
            </a:endParaRPr>
          </a:p>
          <a:p>
            <a:pPr indent="0" lvl="0" marL="0" rtl="0" algn="l">
              <a:spcBef>
                <a:spcPts val="0"/>
              </a:spcBef>
              <a:spcAft>
                <a:spcPts val="0"/>
              </a:spcAft>
              <a:buClr>
                <a:schemeClr val="lt1"/>
              </a:buClr>
              <a:buFont typeface="Arial"/>
              <a:buNone/>
            </a:pPr>
            <a:r>
              <a:t/>
            </a:r>
            <a:endParaRPr sz="1000">
              <a:solidFill>
                <a:schemeClr val="lt1"/>
              </a:solidFill>
              <a:latin typeface="Roche Sans Light"/>
              <a:ea typeface="Roche Sans Light"/>
              <a:cs typeface="Roche Sans Light"/>
              <a:sym typeface="Roche Sans Light"/>
            </a:endParaRPr>
          </a:p>
          <a:p>
            <a:pPr indent="0" lvl="0" marL="0" rtl="0" algn="l">
              <a:spcBef>
                <a:spcPts val="0"/>
              </a:spcBef>
              <a:spcAft>
                <a:spcPts val="0"/>
              </a:spcAft>
              <a:buClr>
                <a:schemeClr val="lt1"/>
              </a:buClr>
              <a:buFont typeface="Arial"/>
              <a:buNone/>
            </a:pPr>
            <a:r>
              <a:t/>
            </a:r>
            <a:endParaRPr sz="1000">
              <a:solidFill>
                <a:schemeClr val="lt1"/>
              </a:solidFill>
              <a:latin typeface="Roche Sans Light"/>
              <a:ea typeface="Roche Sans Light"/>
              <a:cs typeface="Roche Sans Light"/>
              <a:sym typeface="Roche Sans Light"/>
            </a:endParaRPr>
          </a:p>
          <a:p>
            <a:pPr indent="0" lvl="0" marL="0" marR="0" rtl="0" algn="l">
              <a:lnSpc>
                <a:spcPct val="100000"/>
              </a:lnSpc>
              <a:spcBef>
                <a:spcPts val="0"/>
              </a:spcBef>
              <a:spcAft>
                <a:spcPts val="0"/>
              </a:spcAft>
              <a:buNone/>
            </a:pPr>
            <a:r>
              <a:t/>
            </a:r>
            <a:endParaRPr sz="1000">
              <a:latin typeface="Roche Sans Light"/>
              <a:ea typeface="Roche Sans Light"/>
              <a:cs typeface="Roche Sans Light"/>
              <a:sym typeface="Roche Sans Light"/>
            </a:endParaRPr>
          </a:p>
        </p:txBody>
      </p:sp>
      <p:sp>
        <p:nvSpPr>
          <p:cNvPr id="206" name="Google Shape;206;p26"/>
          <p:cNvSpPr txBox="1"/>
          <p:nvPr/>
        </p:nvSpPr>
        <p:spPr>
          <a:xfrm>
            <a:off x="6280064" y="2078444"/>
            <a:ext cx="23832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lang="en" sz="1200">
                <a:solidFill>
                  <a:schemeClr val="lt1"/>
                </a:solidFill>
                <a:latin typeface="Roche Sans Medium"/>
                <a:ea typeface="Roche Sans Medium"/>
                <a:cs typeface="Roche Sans Medium"/>
                <a:sym typeface="Roche Sans Medium"/>
              </a:rPr>
              <a:t>Proof points of inclusion</a:t>
            </a:r>
            <a:endParaRPr b="0" i="0" sz="1200" u="none" cap="none" strike="noStrike">
              <a:solidFill>
                <a:schemeClr val="lt1"/>
              </a:solidFill>
              <a:latin typeface="Roche Sans Medium"/>
              <a:ea typeface="Roche Sans Medium"/>
              <a:cs typeface="Roche Sans Medium"/>
              <a:sym typeface="Roche Sans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7"/>
          <p:cNvSpPr txBox="1"/>
          <p:nvPr>
            <p:ph type="title"/>
          </p:nvPr>
        </p:nvSpPr>
        <p:spPr>
          <a:xfrm>
            <a:off x="571450" y="432675"/>
            <a:ext cx="7431600" cy="4362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t>Global DE&amp;I strategy</a:t>
            </a:r>
            <a:endParaRPr/>
          </a:p>
        </p:txBody>
      </p:sp>
      <p:sp>
        <p:nvSpPr>
          <p:cNvPr id="212" name="Google Shape;212;p27"/>
          <p:cNvSpPr/>
          <p:nvPr/>
        </p:nvSpPr>
        <p:spPr>
          <a:xfrm>
            <a:off x="2775652" y="1881687"/>
            <a:ext cx="1810800" cy="1537800"/>
          </a:xfrm>
          <a:prstGeom prst="rect">
            <a:avLst/>
          </a:prstGeom>
          <a:solidFill>
            <a:srgbClr val="F5F5F2"/>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solidFill>
                <a:schemeClr val="dk1"/>
              </a:solidFill>
              <a:latin typeface="Roche Sans Light"/>
              <a:ea typeface="Roche Sans Light"/>
              <a:cs typeface="Roche Sans Light"/>
              <a:sym typeface="Roche Sans Light"/>
            </a:endParaRPr>
          </a:p>
        </p:txBody>
      </p:sp>
      <p:sp>
        <p:nvSpPr>
          <p:cNvPr id="213" name="Google Shape;213;p27"/>
          <p:cNvSpPr/>
          <p:nvPr/>
        </p:nvSpPr>
        <p:spPr>
          <a:xfrm>
            <a:off x="946850" y="1881687"/>
            <a:ext cx="1810800" cy="1537800"/>
          </a:xfrm>
          <a:prstGeom prst="rect">
            <a:avLst/>
          </a:prstGeom>
          <a:solidFill>
            <a:srgbClr val="F5F5F2"/>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solidFill>
                <a:schemeClr val="dk1"/>
              </a:solidFill>
              <a:latin typeface="Roche Sans Light"/>
              <a:ea typeface="Roche Sans Light"/>
              <a:cs typeface="Roche Sans Light"/>
              <a:sym typeface="Roche Sans Light"/>
            </a:endParaRPr>
          </a:p>
        </p:txBody>
      </p:sp>
      <p:sp>
        <p:nvSpPr>
          <p:cNvPr id="214" name="Google Shape;214;p27"/>
          <p:cNvSpPr txBox="1"/>
          <p:nvPr/>
        </p:nvSpPr>
        <p:spPr>
          <a:xfrm>
            <a:off x="2880675" y="2028506"/>
            <a:ext cx="1617000" cy="1174500"/>
          </a:xfrm>
          <a:prstGeom prst="rect">
            <a:avLst/>
          </a:prstGeom>
          <a:solidFill>
            <a:srgbClr val="F5F5F2"/>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dk1"/>
                </a:solidFill>
                <a:latin typeface="Roche Sans Medium"/>
                <a:ea typeface="Roche Sans Medium"/>
                <a:cs typeface="Roche Sans Medium"/>
                <a:sym typeface="Roche Sans Medium"/>
              </a:rPr>
              <a:t>People</a:t>
            </a:r>
            <a:endParaRPr>
              <a:solidFill>
                <a:schemeClr val="dk1"/>
              </a:solidFill>
              <a:latin typeface="Roche Sans Medium"/>
              <a:ea typeface="Roche Sans Medium"/>
              <a:cs typeface="Roche Sans Medium"/>
              <a:sym typeface="Roche Sans Medium"/>
            </a:endParaRPr>
          </a:p>
          <a:p>
            <a:pPr indent="0" lvl="0" marL="0" rtl="0" algn="ctr">
              <a:lnSpc>
                <a:spcPct val="115000"/>
              </a:lnSpc>
              <a:spcBef>
                <a:spcPts val="0"/>
              </a:spcBef>
              <a:spcAft>
                <a:spcPts val="0"/>
              </a:spcAft>
              <a:buNone/>
            </a:pPr>
            <a:r>
              <a:t/>
            </a:r>
            <a:endParaRPr sz="800">
              <a:solidFill>
                <a:schemeClr val="dk1"/>
              </a:solidFill>
              <a:latin typeface="Roche Sans Light"/>
              <a:ea typeface="Roche Sans Light"/>
              <a:cs typeface="Roche Sans Light"/>
              <a:sym typeface="Roche Sans Light"/>
            </a:endParaRPr>
          </a:p>
          <a:p>
            <a:pPr indent="0" lvl="0" marL="0" rtl="0" algn="ctr">
              <a:spcBef>
                <a:spcPts val="800"/>
              </a:spcBef>
              <a:spcAft>
                <a:spcPts val="0"/>
              </a:spcAft>
              <a:buClr>
                <a:schemeClr val="dk1"/>
              </a:buClr>
              <a:buSzPts val="1100"/>
              <a:buFont typeface="Arial"/>
              <a:buNone/>
            </a:pPr>
            <a:r>
              <a:rPr lang="en" sz="1000">
                <a:solidFill>
                  <a:srgbClr val="212121"/>
                </a:solidFill>
                <a:latin typeface="Roche Sans Light"/>
                <a:ea typeface="Roche Sans Light"/>
                <a:cs typeface="Roche Sans Light"/>
                <a:sym typeface="Roche Sans Light"/>
              </a:rPr>
              <a:t>building a workforce that reflects the societies we serve</a:t>
            </a:r>
            <a:r>
              <a:rPr lang="en" sz="1000">
                <a:solidFill>
                  <a:schemeClr val="dk1"/>
                </a:solidFill>
                <a:latin typeface="Roche Sans Light"/>
                <a:ea typeface="Roche Sans Light"/>
                <a:cs typeface="Roche Sans Light"/>
                <a:sym typeface="Roche Sans Light"/>
              </a:rPr>
              <a:t> </a:t>
            </a:r>
            <a:endParaRPr sz="1000">
              <a:solidFill>
                <a:schemeClr val="dk1"/>
              </a:solidFill>
              <a:latin typeface="Roche Sans Light"/>
              <a:ea typeface="Roche Sans Light"/>
              <a:cs typeface="Roche Sans Light"/>
              <a:sym typeface="Roche Sans Light"/>
            </a:endParaRPr>
          </a:p>
          <a:p>
            <a:pPr indent="0" lvl="0" marL="0" rtl="0" algn="ctr">
              <a:lnSpc>
                <a:spcPct val="115000"/>
              </a:lnSpc>
              <a:spcBef>
                <a:spcPts val="0"/>
              </a:spcBef>
              <a:spcAft>
                <a:spcPts val="1600"/>
              </a:spcAft>
              <a:buNone/>
            </a:pPr>
            <a:r>
              <a:t/>
            </a:r>
            <a:endParaRPr sz="800">
              <a:solidFill>
                <a:schemeClr val="dk1"/>
              </a:solidFill>
              <a:latin typeface="Roche Sans Light"/>
              <a:ea typeface="Roche Sans Light"/>
              <a:cs typeface="Roche Sans Light"/>
              <a:sym typeface="Roche Sans Light"/>
            </a:endParaRPr>
          </a:p>
        </p:txBody>
      </p:sp>
      <p:sp>
        <p:nvSpPr>
          <p:cNvPr id="215" name="Google Shape;215;p27"/>
          <p:cNvSpPr txBox="1"/>
          <p:nvPr/>
        </p:nvSpPr>
        <p:spPr>
          <a:xfrm>
            <a:off x="1024923" y="2028506"/>
            <a:ext cx="1649400" cy="1174500"/>
          </a:xfrm>
          <a:prstGeom prst="rect">
            <a:avLst/>
          </a:prstGeom>
          <a:solidFill>
            <a:srgbClr val="F5F5F2"/>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chemeClr val="dk1"/>
                </a:solidFill>
                <a:latin typeface="Roche Sans Medium"/>
                <a:ea typeface="Roche Sans Medium"/>
                <a:cs typeface="Roche Sans Medium"/>
                <a:sym typeface="Roche Sans Medium"/>
              </a:rPr>
              <a:t>Patients</a:t>
            </a:r>
            <a:endParaRPr sz="1200">
              <a:solidFill>
                <a:schemeClr val="dk1"/>
              </a:solidFill>
              <a:latin typeface="Roche Sans Medium"/>
              <a:ea typeface="Roche Sans Medium"/>
              <a:cs typeface="Roche Sans Medium"/>
              <a:sym typeface="Roche Sans Medium"/>
            </a:endParaRPr>
          </a:p>
          <a:p>
            <a:pPr indent="0" lvl="0" marL="0" rtl="0" algn="ctr">
              <a:spcBef>
                <a:spcPts val="0"/>
              </a:spcBef>
              <a:spcAft>
                <a:spcPts val="0"/>
              </a:spcAft>
              <a:buNone/>
            </a:pPr>
            <a:r>
              <a:t/>
            </a:r>
            <a:endParaRPr sz="900">
              <a:solidFill>
                <a:schemeClr val="dk1"/>
              </a:solidFill>
              <a:latin typeface="Roche Sans Light"/>
              <a:ea typeface="Roche Sans Light"/>
              <a:cs typeface="Roche Sans Light"/>
              <a:sym typeface="Roche Sans Light"/>
            </a:endParaRPr>
          </a:p>
          <a:p>
            <a:pPr indent="0" lvl="0" marL="0" rtl="0" algn="ctr">
              <a:spcBef>
                <a:spcPts val="0"/>
              </a:spcBef>
              <a:spcAft>
                <a:spcPts val="0"/>
              </a:spcAft>
              <a:buNone/>
            </a:pPr>
            <a:r>
              <a:t/>
            </a:r>
            <a:endParaRPr sz="900">
              <a:latin typeface="Roche Sans Light"/>
              <a:ea typeface="Roche Sans Light"/>
              <a:cs typeface="Roche Sans Light"/>
              <a:sym typeface="Roche Sans Light"/>
            </a:endParaRPr>
          </a:p>
          <a:p>
            <a:pPr indent="0" lvl="0" marL="0" rtl="0" algn="ctr">
              <a:spcBef>
                <a:spcPts val="0"/>
              </a:spcBef>
              <a:spcAft>
                <a:spcPts val="0"/>
              </a:spcAft>
              <a:buClr>
                <a:schemeClr val="dk1"/>
              </a:buClr>
              <a:buSzPts val="800"/>
              <a:buFont typeface="Arial"/>
              <a:buNone/>
            </a:pPr>
            <a:r>
              <a:rPr lang="en" sz="1000">
                <a:latin typeface="Roche Sans Light"/>
                <a:ea typeface="Roche Sans Light"/>
                <a:cs typeface="Roche Sans Light"/>
                <a:sym typeface="Roche Sans Light"/>
              </a:rPr>
              <a:t>addressing the unmet needs of diverse patients &amp; communities</a:t>
            </a:r>
            <a:endParaRPr sz="1000">
              <a:latin typeface="Roche Sans Light"/>
              <a:ea typeface="Roche Sans Light"/>
              <a:cs typeface="Roche Sans Light"/>
              <a:sym typeface="Roche Sans Light"/>
            </a:endParaRPr>
          </a:p>
        </p:txBody>
      </p:sp>
      <p:sp>
        <p:nvSpPr>
          <p:cNvPr id="216" name="Google Shape;216;p27"/>
          <p:cNvSpPr/>
          <p:nvPr/>
        </p:nvSpPr>
        <p:spPr>
          <a:xfrm>
            <a:off x="4577400" y="1881687"/>
            <a:ext cx="1810800" cy="1537800"/>
          </a:xfrm>
          <a:prstGeom prst="rect">
            <a:avLst/>
          </a:prstGeom>
          <a:solidFill>
            <a:srgbClr val="F5F5F2"/>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17" name="Google Shape;217;p27"/>
          <p:cNvSpPr txBox="1"/>
          <p:nvPr/>
        </p:nvSpPr>
        <p:spPr>
          <a:xfrm>
            <a:off x="4648901" y="2028506"/>
            <a:ext cx="1617000" cy="1174500"/>
          </a:xfrm>
          <a:prstGeom prst="rect">
            <a:avLst/>
          </a:prstGeom>
          <a:solidFill>
            <a:srgbClr val="F5F5F2"/>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dk1"/>
                </a:solidFill>
                <a:latin typeface="Roche Sans Medium"/>
                <a:ea typeface="Roche Sans Medium"/>
                <a:cs typeface="Roche Sans Medium"/>
                <a:sym typeface="Roche Sans Medium"/>
              </a:rPr>
              <a:t>Culture</a:t>
            </a:r>
            <a:endParaRPr>
              <a:solidFill>
                <a:schemeClr val="dk1"/>
              </a:solidFill>
              <a:latin typeface="Roche Sans Medium"/>
              <a:ea typeface="Roche Sans Medium"/>
              <a:cs typeface="Roche Sans Medium"/>
              <a:sym typeface="Roche Sans Medium"/>
            </a:endParaRPr>
          </a:p>
          <a:p>
            <a:pPr indent="0" lvl="0" marL="0" rtl="0" algn="ctr">
              <a:lnSpc>
                <a:spcPct val="115000"/>
              </a:lnSpc>
              <a:spcBef>
                <a:spcPts val="0"/>
              </a:spcBef>
              <a:spcAft>
                <a:spcPts val="0"/>
              </a:spcAft>
              <a:buNone/>
            </a:pPr>
            <a:r>
              <a:t/>
            </a:r>
            <a:endParaRPr sz="800">
              <a:solidFill>
                <a:schemeClr val="dk1"/>
              </a:solidFill>
              <a:latin typeface="Roche Sans Light"/>
              <a:ea typeface="Roche Sans Light"/>
              <a:cs typeface="Roche Sans Light"/>
              <a:sym typeface="Roche Sans Light"/>
            </a:endParaRPr>
          </a:p>
          <a:p>
            <a:pPr indent="0" lvl="0" marL="0" rtl="0" algn="ctr">
              <a:spcBef>
                <a:spcPts val="800"/>
              </a:spcBef>
              <a:spcAft>
                <a:spcPts val="0"/>
              </a:spcAft>
              <a:buClr>
                <a:schemeClr val="dk1"/>
              </a:buClr>
              <a:buSzPts val="1100"/>
              <a:buFont typeface="Arial"/>
              <a:buNone/>
            </a:pPr>
            <a:r>
              <a:rPr lang="en" sz="1000">
                <a:solidFill>
                  <a:srgbClr val="212121"/>
                </a:solidFill>
                <a:latin typeface="Roche Sans Light"/>
                <a:ea typeface="Roche Sans Light"/>
                <a:cs typeface="Roche Sans Light"/>
                <a:sym typeface="Roche Sans Light"/>
              </a:rPr>
              <a:t>ensuring everyone can be themselves, do their best work and thrive </a:t>
            </a:r>
            <a:endParaRPr sz="1000">
              <a:solidFill>
                <a:srgbClr val="212121"/>
              </a:solidFill>
              <a:latin typeface="Roche Sans Light"/>
              <a:ea typeface="Roche Sans Light"/>
              <a:cs typeface="Roche Sans Light"/>
              <a:sym typeface="Roche Sans Light"/>
            </a:endParaRPr>
          </a:p>
          <a:p>
            <a:pPr indent="0" lvl="0" marL="0" rtl="0" algn="ctr">
              <a:lnSpc>
                <a:spcPct val="115000"/>
              </a:lnSpc>
              <a:spcBef>
                <a:spcPts val="0"/>
              </a:spcBef>
              <a:spcAft>
                <a:spcPts val="1600"/>
              </a:spcAft>
              <a:buNone/>
            </a:pPr>
            <a:r>
              <a:t/>
            </a:r>
            <a:endParaRPr sz="800">
              <a:solidFill>
                <a:schemeClr val="dk1"/>
              </a:solidFill>
              <a:latin typeface="Roche Sans Light"/>
              <a:ea typeface="Roche Sans Light"/>
              <a:cs typeface="Roche Sans Light"/>
              <a:sym typeface="Roche Sans Light"/>
            </a:endParaRPr>
          </a:p>
        </p:txBody>
      </p:sp>
      <p:sp>
        <p:nvSpPr>
          <p:cNvPr id="218" name="Google Shape;218;p27"/>
          <p:cNvSpPr/>
          <p:nvPr/>
        </p:nvSpPr>
        <p:spPr>
          <a:xfrm>
            <a:off x="946850" y="1238375"/>
            <a:ext cx="6868500" cy="539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800"/>
              <a:buFont typeface="Arial"/>
              <a:buNone/>
            </a:pPr>
            <a:r>
              <a:rPr lang="en" sz="2000">
                <a:solidFill>
                  <a:schemeClr val="dk1"/>
                </a:solidFill>
                <a:latin typeface="Roche Sans Medium"/>
                <a:ea typeface="Roche Sans Medium"/>
                <a:cs typeface="Roche Sans Medium"/>
                <a:sym typeface="Roche Sans Medium"/>
              </a:rPr>
              <a:t>Together w</a:t>
            </a:r>
            <a:r>
              <a:rPr i="0" lang="en" sz="2000" u="none" cap="none" strike="noStrike">
                <a:solidFill>
                  <a:schemeClr val="dk1"/>
                </a:solidFill>
                <a:latin typeface="Roche Sans Medium"/>
                <a:ea typeface="Roche Sans Medium"/>
                <a:cs typeface="Roche Sans Medium"/>
                <a:sym typeface="Roche Sans Medium"/>
              </a:rPr>
              <a:t>e embrace the unique power of each person </a:t>
            </a:r>
            <a:endParaRPr i="0" sz="2000" u="none" cap="none" strike="noStrike">
              <a:solidFill>
                <a:schemeClr val="dk1"/>
              </a:solidFill>
              <a:latin typeface="Roche Sans Medium"/>
              <a:ea typeface="Roche Sans Medium"/>
              <a:cs typeface="Roche Sans Medium"/>
              <a:sym typeface="Roche Sans Medium"/>
            </a:endParaRPr>
          </a:p>
          <a:p>
            <a:pPr indent="0" lvl="0" marL="0" marR="0" rtl="0" algn="ctr">
              <a:lnSpc>
                <a:spcPct val="100000"/>
              </a:lnSpc>
              <a:spcBef>
                <a:spcPts val="0"/>
              </a:spcBef>
              <a:spcAft>
                <a:spcPts val="0"/>
              </a:spcAft>
              <a:buClr>
                <a:srgbClr val="000000"/>
              </a:buClr>
              <a:buSzPts val="800"/>
              <a:buFont typeface="Arial"/>
              <a:buNone/>
            </a:pPr>
            <a:r>
              <a:rPr i="0" lang="en" sz="2000" u="none" cap="none" strike="noStrike">
                <a:solidFill>
                  <a:schemeClr val="dk1"/>
                </a:solidFill>
                <a:latin typeface="Roche Sans Medium"/>
                <a:ea typeface="Roche Sans Medium"/>
                <a:cs typeface="Roche Sans Medium"/>
                <a:sym typeface="Roche Sans Medium"/>
              </a:rPr>
              <a:t>to transform the lives of patients &amp; society</a:t>
            </a:r>
            <a:endParaRPr i="0" sz="2000" u="none" cap="none" strike="noStrike">
              <a:solidFill>
                <a:schemeClr val="dk1"/>
              </a:solidFill>
              <a:latin typeface="Roche Sans Medium"/>
              <a:ea typeface="Roche Sans Medium"/>
              <a:cs typeface="Roche Sans Medium"/>
              <a:sym typeface="Roche Sans Medium"/>
            </a:endParaRPr>
          </a:p>
          <a:p>
            <a:pPr indent="0" lvl="0" marL="0" marR="0" rtl="0" algn="ctr">
              <a:lnSpc>
                <a:spcPct val="120000"/>
              </a:lnSpc>
              <a:spcBef>
                <a:spcPts val="0"/>
              </a:spcBef>
              <a:spcAft>
                <a:spcPts val="0"/>
              </a:spcAft>
              <a:buClr>
                <a:srgbClr val="000000"/>
              </a:buClr>
              <a:buSzPts val="1100"/>
              <a:buFont typeface="Arial"/>
              <a:buNone/>
            </a:pPr>
            <a:r>
              <a:t/>
            </a:r>
            <a:endParaRPr i="1" sz="2000" u="none" cap="none" strike="noStrike">
              <a:solidFill>
                <a:schemeClr val="dk1"/>
              </a:solidFill>
              <a:latin typeface="Roche Sans Medium"/>
              <a:ea typeface="Roche Sans Medium"/>
              <a:cs typeface="Roche Sans Medium"/>
              <a:sym typeface="Roche Sans Medium"/>
            </a:endParaRPr>
          </a:p>
        </p:txBody>
      </p:sp>
      <p:sp>
        <p:nvSpPr>
          <p:cNvPr id="219" name="Google Shape;219;p27"/>
          <p:cNvSpPr/>
          <p:nvPr/>
        </p:nvSpPr>
        <p:spPr>
          <a:xfrm>
            <a:off x="6392675" y="1881687"/>
            <a:ext cx="1810800" cy="1537800"/>
          </a:xfrm>
          <a:prstGeom prst="rect">
            <a:avLst/>
          </a:prstGeom>
          <a:solidFill>
            <a:srgbClr val="F5F5F2"/>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20" name="Google Shape;220;p27"/>
          <p:cNvSpPr txBox="1"/>
          <p:nvPr/>
        </p:nvSpPr>
        <p:spPr>
          <a:xfrm>
            <a:off x="6467928" y="2028506"/>
            <a:ext cx="1617000" cy="1174500"/>
          </a:xfrm>
          <a:prstGeom prst="rect">
            <a:avLst/>
          </a:prstGeom>
          <a:solidFill>
            <a:srgbClr val="F5F5F2"/>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dk1"/>
                </a:solidFill>
                <a:latin typeface="Roche Sans Medium"/>
                <a:ea typeface="Roche Sans Medium"/>
                <a:cs typeface="Roche Sans Medium"/>
                <a:sym typeface="Roche Sans Medium"/>
              </a:rPr>
              <a:t>Society</a:t>
            </a:r>
            <a:endParaRPr>
              <a:solidFill>
                <a:schemeClr val="dk1"/>
              </a:solidFill>
              <a:latin typeface="Roche Sans Medium"/>
              <a:ea typeface="Roche Sans Medium"/>
              <a:cs typeface="Roche Sans Medium"/>
              <a:sym typeface="Roche Sans Medium"/>
            </a:endParaRPr>
          </a:p>
          <a:p>
            <a:pPr indent="0" lvl="0" marL="0" rtl="0" algn="ctr">
              <a:lnSpc>
                <a:spcPct val="115000"/>
              </a:lnSpc>
              <a:spcBef>
                <a:spcPts val="0"/>
              </a:spcBef>
              <a:spcAft>
                <a:spcPts val="0"/>
              </a:spcAft>
              <a:buNone/>
            </a:pPr>
            <a:r>
              <a:t/>
            </a:r>
            <a:endParaRPr sz="800">
              <a:solidFill>
                <a:schemeClr val="dk1"/>
              </a:solidFill>
              <a:latin typeface="Roche Sans Light"/>
              <a:ea typeface="Roche Sans Light"/>
              <a:cs typeface="Roche Sans Light"/>
              <a:sym typeface="Roche Sans Light"/>
            </a:endParaRPr>
          </a:p>
          <a:p>
            <a:pPr indent="0" lvl="0" marL="0" rtl="0" algn="ctr">
              <a:spcBef>
                <a:spcPts val="500"/>
              </a:spcBef>
              <a:spcAft>
                <a:spcPts val="0"/>
              </a:spcAft>
              <a:buClr>
                <a:schemeClr val="dk1"/>
              </a:buClr>
              <a:buSzPts val="1100"/>
              <a:buFont typeface="Arial"/>
              <a:buNone/>
            </a:pPr>
            <a:r>
              <a:rPr lang="en" sz="1000">
                <a:latin typeface="Roche Sans Light"/>
                <a:ea typeface="Roche Sans Light"/>
                <a:cs typeface="Roche Sans Light"/>
                <a:sym typeface="Roche Sans Light"/>
              </a:rPr>
              <a:t>advancing positive change in society </a:t>
            </a:r>
            <a:endParaRPr sz="1000">
              <a:latin typeface="Roche Sans Light"/>
              <a:ea typeface="Roche Sans Light"/>
              <a:cs typeface="Roche Sans Light"/>
              <a:sym typeface="Roche Sans Light"/>
            </a:endParaRPr>
          </a:p>
          <a:p>
            <a:pPr indent="0" lvl="0" marL="0" rtl="0" algn="l">
              <a:spcBef>
                <a:spcPts val="500"/>
              </a:spcBef>
              <a:spcAft>
                <a:spcPts val="0"/>
              </a:spcAft>
              <a:buClr>
                <a:schemeClr val="dk1"/>
              </a:buClr>
              <a:buSzPts val="1100"/>
              <a:buFont typeface="Arial"/>
              <a:buNone/>
            </a:pPr>
            <a:r>
              <a:t/>
            </a:r>
            <a:endParaRPr sz="1000">
              <a:solidFill>
                <a:schemeClr val="dk1"/>
              </a:solidFill>
              <a:latin typeface="Roche Sans Light"/>
              <a:ea typeface="Roche Sans Light"/>
              <a:cs typeface="Roche Sans Light"/>
              <a:sym typeface="Roche Sans Light"/>
            </a:endParaRPr>
          </a:p>
          <a:p>
            <a:pPr indent="0" lvl="0" marL="0" rtl="0" algn="ctr">
              <a:lnSpc>
                <a:spcPct val="115000"/>
              </a:lnSpc>
              <a:spcBef>
                <a:spcPts val="0"/>
              </a:spcBef>
              <a:spcAft>
                <a:spcPts val="1600"/>
              </a:spcAft>
              <a:buNone/>
            </a:pPr>
            <a:r>
              <a:t/>
            </a:r>
            <a:endParaRPr sz="800">
              <a:solidFill>
                <a:schemeClr val="dk1"/>
              </a:solidFill>
              <a:latin typeface="Roche Sans Light"/>
              <a:ea typeface="Roche Sans Light"/>
              <a:cs typeface="Roche Sans Light"/>
              <a:sym typeface="Roche Sans Light"/>
            </a:endParaRPr>
          </a:p>
        </p:txBody>
      </p:sp>
      <p:pic>
        <p:nvPicPr>
          <p:cNvPr id="221" name="Google Shape;221;p27"/>
          <p:cNvPicPr preferRelativeResize="0"/>
          <p:nvPr/>
        </p:nvPicPr>
        <p:blipFill>
          <a:blip r:embed="rId3">
            <a:alphaModFix/>
          </a:blip>
          <a:stretch>
            <a:fillRect/>
          </a:stretch>
        </p:blipFill>
        <p:spPr>
          <a:xfrm rot="1500000">
            <a:off x="7174416" y="624636"/>
            <a:ext cx="1835023" cy="1375790"/>
          </a:xfrm>
          <a:prstGeom prst="rect">
            <a:avLst/>
          </a:prstGeom>
          <a:noFill/>
          <a:ln>
            <a:noFill/>
          </a:ln>
        </p:spPr>
      </p:pic>
      <p:sp>
        <p:nvSpPr>
          <p:cNvPr id="222" name="Google Shape;222;p27"/>
          <p:cNvSpPr txBox="1"/>
          <p:nvPr/>
        </p:nvSpPr>
        <p:spPr>
          <a:xfrm flipH="1" rot="-5402089">
            <a:off x="-43025" y="2418450"/>
            <a:ext cx="1481100" cy="450600"/>
          </a:xfrm>
          <a:prstGeom prst="rect">
            <a:avLst/>
          </a:prstGeom>
          <a:solidFill>
            <a:schemeClr val="dk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che Sans"/>
                <a:ea typeface="Roche Sans"/>
                <a:cs typeface="Roche Sans"/>
                <a:sym typeface="Roche Sans"/>
              </a:rPr>
              <a:t>From</a:t>
            </a:r>
            <a:endParaRPr b="1" sz="1600">
              <a:solidFill>
                <a:srgbClr val="FFFFFF"/>
              </a:solidFill>
              <a:latin typeface="Roche Sans"/>
              <a:ea typeface="Roche Sans"/>
              <a:cs typeface="Roche Sans"/>
              <a:sym typeface="Roche Sans"/>
            </a:endParaRPr>
          </a:p>
        </p:txBody>
      </p:sp>
      <p:sp>
        <p:nvSpPr>
          <p:cNvPr id="223" name="Google Shape;223;p27"/>
          <p:cNvSpPr/>
          <p:nvPr/>
        </p:nvSpPr>
        <p:spPr>
          <a:xfrm>
            <a:off x="3656849" y="3453725"/>
            <a:ext cx="1949400" cy="1537800"/>
          </a:xfrm>
          <a:prstGeom prst="rect">
            <a:avLst/>
          </a:prstGeom>
          <a:solidFill>
            <a:srgbClr val="F5F5F2"/>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solidFill>
                <a:schemeClr val="dk1"/>
              </a:solidFill>
              <a:latin typeface="Roche Sans Light"/>
              <a:ea typeface="Roche Sans Light"/>
              <a:cs typeface="Roche Sans Light"/>
              <a:sym typeface="Roche Sans Light"/>
            </a:endParaRPr>
          </a:p>
        </p:txBody>
      </p:sp>
      <p:sp>
        <p:nvSpPr>
          <p:cNvPr id="224" name="Google Shape;224;p27"/>
          <p:cNvSpPr/>
          <p:nvPr/>
        </p:nvSpPr>
        <p:spPr>
          <a:xfrm>
            <a:off x="1804975" y="3453725"/>
            <a:ext cx="1810800" cy="1537800"/>
          </a:xfrm>
          <a:prstGeom prst="rect">
            <a:avLst/>
          </a:prstGeom>
          <a:solidFill>
            <a:srgbClr val="F5F5F2"/>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solidFill>
                <a:schemeClr val="dk1"/>
              </a:solidFill>
              <a:latin typeface="Roche Sans Light"/>
              <a:ea typeface="Roche Sans Light"/>
              <a:cs typeface="Roche Sans Light"/>
              <a:sym typeface="Roche Sans Light"/>
            </a:endParaRPr>
          </a:p>
        </p:txBody>
      </p:sp>
      <p:sp>
        <p:nvSpPr>
          <p:cNvPr id="225" name="Google Shape;225;p27"/>
          <p:cNvSpPr txBox="1"/>
          <p:nvPr/>
        </p:nvSpPr>
        <p:spPr>
          <a:xfrm>
            <a:off x="3815000" y="3600550"/>
            <a:ext cx="1617000" cy="1213500"/>
          </a:xfrm>
          <a:prstGeom prst="rect">
            <a:avLst/>
          </a:prstGeom>
          <a:solidFill>
            <a:srgbClr val="F5F5F2"/>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dk1"/>
                </a:solidFill>
                <a:latin typeface="Roche Sans Medium"/>
                <a:ea typeface="Roche Sans Medium"/>
                <a:cs typeface="Roche Sans Medium"/>
                <a:sym typeface="Roche Sans Medium"/>
              </a:rPr>
              <a:t>Culture &amp; People</a:t>
            </a:r>
            <a:endParaRPr sz="800">
              <a:solidFill>
                <a:schemeClr val="dk1"/>
              </a:solidFill>
              <a:latin typeface="Roche Sans Light"/>
              <a:ea typeface="Roche Sans Light"/>
              <a:cs typeface="Roche Sans Light"/>
              <a:sym typeface="Roche Sans Light"/>
            </a:endParaRPr>
          </a:p>
          <a:p>
            <a:pPr indent="0" lvl="0" marL="0" rtl="0" algn="ctr">
              <a:spcBef>
                <a:spcPts val="800"/>
              </a:spcBef>
              <a:spcAft>
                <a:spcPts val="0"/>
              </a:spcAft>
              <a:buClr>
                <a:schemeClr val="dk1"/>
              </a:buClr>
              <a:buSzPts val="1100"/>
              <a:buFont typeface="Arial"/>
              <a:buNone/>
            </a:pPr>
            <a:r>
              <a:rPr lang="en" sz="1000">
                <a:solidFill>
                  <a:srgbClr val="212121"/>
                </a:solidFill>
                <a:latin typeface="Roche Sans Light"/>
                <a:ea typeface="Roche Sans Light"/>
                <a:cs typeface="Roche Sans Light"/>
                <a:sym typeface="Roche Sans Light"/>
              </a:rPr>
              <a:t>building a workforce that reflects the </a:t>
            </a:r>
            <a:r>
              <a:rPr lang="en" sz="1000">
                <a:solidFill>
                  <a:srgbClr val="212121"/>
                </a:solidFill>
                <a:latin typeface="Roche Sans Light"/>
                <a:ea typeface="Roche Sans Light"/>
                <a:cs typeface="Roche Sans Light"/>
                <a:sym typeface="Roche Sans Light"/>
              </a:rPr>
              <a:t>societies </a:t>
            </a:r>
            <a:r>
              <a:rPr lang="en" sz="1000">
                <a:solidFill>
                  <a:srgbClr val="212121"/>
                </a:solidFill>
                <a:latin typeface="Roche Sans Light"/>
                <a:ea typeface="Roche Sans Light"/>
                <a:cs typeface="Roche Sans Light"/>
                <a:sym typeface="Roche Sans Light"/>
              </a:rPr>
              <a:t>we serve</a:t>
            </a:r>
            <a:r>
              <a:rPr lang="en" sz="1000">
                <a:solidFill>
                  <a:schemeClr val="dk1"/>
                </a:solidFill>
                <a:latin typeface="Roche Sans Light"/>
                <a:ea typeface="Roche Sans Light"/>
                <a:cs typeface="Roche Sans Light"/>
                <a:sym typeface="Roche Sans Light"/>
              </a:rPr>
              <a:t> </a:t>
            </a:r>
            <a:r>
              <a:rPr lang="en" sz="1000">
                <a:latin typeface="Roche Sans Light"/>
                <a:ea typeface="Roche Sans Light"/>
                <a:cs typeface="Roche Sans Light"/>
                <a:sym typeface="Roche Sans Light"/>
              </a:rPr>
              <a:t>ensuring everyone can be themselves, do their best work and thrive</a:t>
            </a:r>
            <a:endParaRPr sz="800">
              <a:solidFill>
                <a:schemeClr val="dk1"/>
              </a:solidFill>
              <a:latin typeface="Roche Sans Light"/>
              <a:ea typeface="Roche Sans Light"/>
              <a:cs typeface="Roche Sans Light"/>
              <a:sym typeface="Roche Sans Light"/>
            </a:endParaRPr>
          </a:p>
        </p:txBody>
      </p:sp>
      <p:sp>
        <p:nvSpPr>
          <p:cNvPr id="226" name="Google Shape;226;p27"/>
          <p:cNvSpPr txBox="1"/>
          <p:nvPr/>
        </p:nvSpPr>
        <p:spPr>
          <a:xfrm>
            <a:off x="1883048" y="3600544"/>
            <a:ext cx="1649400" cy="1174500"/>
          </a:xfrm>
          <a:prstGeom prst="rect">
            <a:avLst/>
          </a:prstGeom>
          <a:solidFill>
            <a:srgbClr val="F5F5F2"/>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a:solidFill>
                  <a:schemeClr val="dk1"/>
                </a:solidFill>
                <a:latin typeface="Roche Sans Medium"/>
                <a:ea typeface="Roche Sans Medium"/>
                <a:cs typeface="Roche Sans Medium"/>
                <a:sym typeface="Roche Sans Medium"/>
              </a:rPr>
              <a:t>Patients</a:t>
            </a:r>
            <a:endParaRPr sz="1200">
              <a:solidFill>
                <a:schemeClr val="dk1"/>
              </a:solidFill>
              <a:latin typeface="Roche Sans Medium"/>
              <a:ea typeface="Roche Sans Medium"/>
              <a:cs typeface="Roche Sans Medium"/>
              <a:sym typeface="Roche Sans Medium"/>
            </a:endParaRPr>
          </a:p>
          <a:p>
            <a:pPr indent="0" lvl="0" marL="0" rtl="0" algn="ctr">
              <a:spcBef>
                <a:spcPts val="0"/>
              </a:spcBef>
              <a:spcAft>
                <a:spcPts val="0"/>
              </a:spcAft>
              <a:buNone/>
            </a:pPr>
            <a:r>
              <a:t/>
            </a:r>
            <a:endParaRPr sz="900">
              <a:latin typeface="Roche Sans Light"/>
              <a:ea typeface="Roche Sans Light"/>
              <a:cs typeface="Roche Sans Light"/>
              <a:sym typeface="Roche Sans Light"/>
            </a:endParaRPr>
          </a:p>
          <a:p>
            <a:pPr indent="0" lvl="0" marL="0" rtl="0" algn="ctr">
              <a:spcBef>
                <a:spcPts val="0"/>
              </a:spcBef>
              <a:spcAft>
                <a:spcPts val="0"/>
              </a:spcAft>
              <a:buClr>
                <a:schemeClr val="dk1"/>
              </a:buClr>
              <a:buSzPts val="800"/>
              <a:buFont typeface="Arial"/>
              <a:buNone/>
            </a:pPr>
            <a:r>
              <a:rPr lang="en" sz="1000">
                <a:latin typeface="Roche Sans Light"/>
                <a:ea typeface="Roche Sans Light"/>
                <a:cs typeface="Roche Sans Light"/>
                <a:sym typeface="Roche Sans Light"/>
              </a:rPr>
              <a:t>addressing the unmet needs of diverse patients &amp; communities</a:t>
            </a:r>
            <a:endParaRPr sz="1000">
              <a:latin typeface="Roche Sans Light"/>
              <a:ea typeface="Roche Sans Light"/>
              <a:cs typeface="Roche Sans Light"/>
              <a:sym typeface="Roche Sans Light"/>
            </a:endParaRPr>
          </a:p>
        </p:txBody>
      </p:sp>
      <p:sp>
        <p:nvSpPr>
          <p:cNvPr id="227" name="Google Shape;227;p27"/>
          <p:cNvSpPr/>
          <p:nvPr/>
        </p:nvSpPr>
        <p:spPr>
          <a:xfrm>
            <a:off x="5650600" y="3453725"/>
            <a:ext cx="1810800" cy="1537800"/>
          </a:xfrm>
          <a:prstGeom prst="rect">
            <a:avLst/>
          </a:prstGeom>
          <a:solidFill>
            <a:srgbClr val="F5F5F2"/>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28" name="Google Shape;228;p27"/>
          <p:cNvSpPr txBox="1"/>
          <p:nvPr/>
        </p:nvSpPr>
        <p:spPr>
          <a:xfrm>
            <a:off x="5725853" y="3600544"/>
            <a:ext cx="1617000" cy="1174500"/>
          </a:xfrm>
          <a:prstGeom prst="rect">
            <a:avLst/>
          </a:prstGeom>
          <a:solidFill>
            <a:srgbClr val="F5F5F2"/>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dk1"/>
                </a:solidFill>
                <a:latin typeface="Roche Sans Medium"/>
                <a:ea typeface="Roche Sans Medium"/>
                <a:cs typeface="Roche Sans Medium"/>
                <a:sym typeface="Roche Sans Medium"/>
              </a:rPr>
              <a:t>Society</a:t>
            </a:r>
            <a:endParaRPr>
              <a:solidFill>
                <a:schemeClr val="dk1"/>
              </a:solidFill>
              <a:latin typeface="Roche Sans Medium"/>
              <a:ea typeface="Roche Sans Medium"/>
              <a:cs typeface="Roche Sans Medium"/>
              <a:sym typeface="Roche Sans Medium"/>
            </a:endParaRPr>
          </a:p>
          <a:p>
            <a:pPr indent="0" lvl="0" marL="0" rtl="0" algn="ctr">
              <a:spcBef>
                <a:spcPts val="500"/>
              </a:spcBef>
              <a:spcAft>
                <a:spcPts val="0"/>
              </a:spcAft>
              <a:buClr>
                <a:schemeClr val="dk1"/>
              </a:buClr>
              <a:buSzPts val="1100"/>
              <a:buFont typeface="Arial"/>
              <a:buNone/>
            </a:pPr>
            <a:r>
              <a:rPr lang="en" sz="1000">
                <a:latin typeface="Roche Sans Light"/>
                <a:ea typeface="Roche Sans Light"/>
                <a:cs typeface="Roche Sans Light"/>
                <a:sym typeface="Roche Sans Light"/>
              </a:rPr>
              <a:t>advancing positive change in society </a:t>
            </a:r>
            <a:endParaRPr sz="1000">
              <a:latin typeface="Roche Sans Light"/>
              <a:ea typeface="Roche Sans Light"/>
              <a:cs typeface="Roche Sans Light"/>
              <a:sym typeface="Roche Sans Light"/>
            </a:endParaRPr>
          </a:p>
          <a:p>
            <a:pPr indent="0" lvl="0" marL="0" rtl="0" algn="l">
              <a:spcBef>
                <a:spcPts val="500"/>
              </a:spcBef>
              <a:spcAft>
                <a:spcPts val="0"/>
              </a:spcAft>
              <a:buClr>
                <a:schemeClr val="dk1"/>
              </a:buClr>
              <a:buSzPts val="1100"/>
              <a:buFont typeface="Arial"/>
              <a:buNone/>
            </a:pPr>
            <a:r>
              <a:t/>
            </a:r>
            <a:endParaRPr sz="1000">
              <a:solidFill>
                <a:schemeClr val="dk1"/>
              </a:solidFill>
              <a:latin typeface="Roche Sans Light"/>
              <a:ea typeface="Roche Sans Light"/>
              <a:cs typeface="Roche Sans Light"/>
              <a:sym typeface="Roche Sans Light"/>
            </a:endParaRPr>
          </a:p>
          <a:p>
            <a:pPr indent="0" lvl="0" marL="0" rtl="0" algn="ctr">
              <a:lnSpc>
                <a:spcPct val="115000"/>
              </a:lnSpc>
              <a:spcBef>
                <a:spcPts val="0"/>
              </a:spcBef>
              <a:spcAft>
                <a:spcPts val="1600"/>
              </a:spcAft>
              <a:buNone/>
            </a:pPr>
            <a:r>
              <a:t/>
            </a:r>
            <a:endParaRPr sz="800">
              <a:solidFill>
                <a:schemeClr val="dk1"/>
              </a:solidFill>
              <a:latin typeface="Roche Sans Light"/>
              <a:ea typeface="Roche Sans Light"/>
              <a:cs typeface="Roche Sans Light"/>
              <a:sym typeface="Roche Sans Light"/>
            </a:endParaRPr>
          </a:p>
        </p:txBody>
      </p:sp>
      <p:sp>
        <p:nvSpPr>
          <p:cNvPr id="229" name="Google Shape;229;p27"/>
          <p:cNvSpPr txBox="1"/>
          <p:nvPr/>
        </p:nvSpPr>
        <p:spPr>
          <a:xfrm flipH="1" rot="-5402089">
            <a:off x="-43025" y="3962500"/>
            <a:ext cx="1481100" cy="4506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che Sans"/>
                <a:ea typeface="Roche Sans"/>
                <a:cs typeface="Roche Sans"/>
                <a:sym typeface="Roche Sans"/>
              </a:rPr>
              <a:t>To</a:t>
            </a:r>
            <a:endParaRPr b="1" sz="1600">
              <a:solidFill>
                <a:srgbClr val="FFFFFF"/>
              </a:solidFill>
              <a:latin typeface="Roche Sans"/>
              <a:ea typeface="Roche Sans"/>
              <a:cs typeface="Roche Sans"/>
              <a:sym typeface="Roche Sans"/>
            </a:endParaRPr>
          </a:p>
        </p:txBody>
      </p:sp>
      <p:sp>
        <p:nvSpPr>
          <p:cNvPr id="230" name="Google Shape;230;p27"/>
          <p:cNvSpPr txBox="1"/>
          <p:nvPr>
            <p:ph idx="1" type="subTitle"/>
          </p:nvPr>
        </p:nvSpPr>
        <p:spPr>
          <a:xfrm>
            <a:off x="571450" y="722753"/>
            <a:ext cx="7431600" cy="436800"/>
          </a:xfrm>
          <a:prstGeom prst="rect">
            <a:avLst/>
          </a:prstGeom>
        </p:spPr>
        <p:txBody>
          <a:bodyPr anchorCtr="0" anchor="t" bIns="91425" lIns="0" spcFirstLastPara="1" rIns="91425" wrap="square" tIns="91425">
            <a:normAutofit lnSpcReduction="20000"/>
          </a:bodyPr>
          <a:lstStyle/>
          <a:p>
            <a:pPr indent="0" lvl="0" marL="0" rtl="0" algn="l">
              <a:spcBef>
                <a:spcPts val="0"/>
              </a:spcBef>
              <a:spcAft>
                <a:spcPts val="1200"/>
              </a:spcAft>
              <a:buNone/>
            </a:pPr>
            <a:r>
              <a:rPr lang="en"/>
              <a:t>2024 onward: </a:t>
            </a:r>
            <a:r>
              <a:rPr lang="en"/>
              <a:t>an evolution for greater focus and impact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grpSp>
        <p:nvGrpSpPr>
          <p:cNvPr id="235" name="Google Shape;235;p28"/>
          <p:cNvGrpSpPr/>
          <p:nvPr/>
        </p:nvGrpSpPr>
        <p:grpSpPr>
          <a:xfrm>
            <a:off x="4776452" y="1541863"/>
            <a:ext cx="3724899" cy="2930436"/>
            <a:chOff x="4636275" y="1371200"/>
            <a:chExt cx="2629650" cy="2222384"/>
          </a:xfrm>
        </p:grpSpPr>
        <p:sp>
          <p:nvSpPr>
            <p:cNvPr id="236" name="Google Shape;236;p28"/>
            <p:cNvSpPr/>
            <p:nvPr/>
          </p:nvSpPr>
          <p:spPr>
            <a:xfrm>
              <a:off x="4925925" y="1641184"/>
              <a:ext cx="2340000" cy="1952400"/>
            </a:xfrm>
            <a:prstGeom prst="rect">
              <a:avLst/>
            </a:prstGeom>
            <a:noFill/>
            <a:ln cap="sq" cmpd="sng" w="28575">
              <a:solidFill>
                <a:schemeClr val="accent2"/>
              </a:solidFill>
              <a:prstDash val="solid"/>
              <a:miter lim="800000"/>
              <a:headEnd len="sm" w="sm" type="none"/>
              <a:tailEnd len="sm" w="sm" type="none"/>
            </a:ln>
          </p:spPr>
          <p:txBody>
            <a:bodyPr anchorCtr="0" anchor="t" bIns="108000" lIns="180000" spcFirstLastPara="1" rIns="144000" wrap="square" tIns="252000">
              <a:noAutofit/>
            </a:bodyPr>
            <a:lstStyle/>
            <a:p>
              <a:pPr indent="0" lvl="0" marL="0" marR="0" rtl="0" algn="l">
                <a:lnSpc>
                  <a:spcPct val="100000"/>
                </a:lnSpc>
                <a:spcBef>
                  <a:spcPts val="0"/>
                </a:spcBef>
                <a:spcAft>
                  <a:spcPts val="0"/>
                </a:spcAft>
                <a:buClr>
                  <a:srgbClr val="000000"/>
                </a:buClr>
                <a:buSzPts val="1500"/>
                <a:buFont typeface="Arial"/>
                <a:buNone/>
              </a:pPr>
              <a:r>
                <a:t/>
              </a:r>
              <a:endParaRPr sz="1500">
                <a:solidFill>
                  <a:srgbClr val="393C3F"/>
                </a:solidFill>
                <a:latin typeface="Roche Sans Light"/>
                <a:ea typeface="Roche Sans Light"/>
                <a:cs typeface="Roche Sans Light"/>
                <a:sym typeface="Roche Sans Light"/>
              </a:endParaRPr>
            </a:p>
          </p:txBody>
        </p:sp>
        <p:sp>
          <p:nvSpPr>
            <p:cNvPr id="237" name="Google Shape;237;p28"/>
            <p:cNvSpPr/>
            <p:nvPr/>
          </p:nvSpPr>
          <p:spPr>
            <a:xfrm>
              <a:off x="5238362" y="1449909"/>
              <a:ext cx="1645500" cy="346200"/>
            </a:xfrm>
            <a:prstGeom prst="rect">
              <a:avLst/>
            </a:pr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rPr b="1" lang="en" sz="1600">
                  <a:solidFill>
                    <a:schemeClr val="accent2"/>
                  </a:solidFill>
                </a:rPr>
                <a:t>How we contribute to this</a:t>
              </a:r>
              <a:endParaRPr b="0" i="0" sz="900" u="none" cap="none" strike="noStrike">
                <a:solidFill>
                  <a:schemeClr val="accent2"/>
                </a:solidFill>
                <a:latin typeface="Arial"/>
                <a:ea typeface="Arial"/>
                <a:cs typeface="Arial"/>
                <a:sym typeface="Arial"/>
              </a:endParaRPr>
            </a:p>
          </p:txBody>
        </p:sp>
        <p:sp>
          <p:nvSpPr>
            <p:cNvPr id="238" name="Google Shape;238;p28"/>
            <p:cNvSpPr/>
            <p:nvPr/>
          </p:nvSpPr>
          <p:spPr>
            <a:xfrm>
              <a:off x="4636275" y="1371200"/>
              <a:ext cx="448200" cy="448200"/>
            </a:xfrm>
            <a:prstGeom prst="rect">
              <a:avLst/>
            </a:prstGeom>
            <a:solidFill>
              <a:schemeClr val="accent2"/>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28"/>
          <p:cNvGrpSpPr/>
          <p:nvPr/>
        </p:nvGrpSpPr>
        <p:grpSpPr>
          <a:xfrm>
            <a:off x="749175" y="1541863"/>
            <a:ext cx="3658182" cy="2906854"/>
            <a:chOff x="328900" y="1371200"/>
            <a:chExt cx="2582550" cy="2204500"/>
          </a:xfrm>
        </p:grpSpPr>
        <p:sp>
          <p:nvSpPr>
            <p:cNvPr id="240" name="Google Shape;240;p28"/>
            <p:cNvSpPr/>
            <p:nvPr/>
          </p:nvSpPr>
          <p:spPr>
            <a:xfrm>
              <a:off x="571450" y="1623300"/>
              <a:ext cx="2340000" cy="1952400"/>
            </a:xfrm>
            <a:prstGeom prst="rect">
              <a:avLst/>
            </a:prstGeom>
            <a:noFill/>
            <a:ln cap="sq" cmpd="sng" w="28575">
              <a:solidFill>
                <a:srgbClr val="0B41CD"/>
              </a:solidFill>
              <a:prstDash val="solid"/>
              <a:miter lim="800000"/>
              <a:headEnd len="sm" w="sm" type="none"/>
              <a:tailEnd len="sm" w="sm" type="none"/>
            </a:ln>
          </p:spPr>
          <p:txBody>
            <a:bodyPr anchorCtr="0" anchor="t" bIns="108000" lIns="180000" spcFirstLastPara="1" rIns="144000" wrap="square" tIns="252000">
              <a:noAutofit/>
            </a:bodyPr>
            <a:lstStyle/>
            <a:p>
              <a:pPr indent="0" lvl="0" marL="0" rtl="0" algn="l">
                <a:spcBef>
                  <a:spcPts val="0"/>
                </a:spcBef>
                <a:spcAft>
                  <a:spcPts val="0"/>
                </a:spcAft>
                <a:buClr>
                  <a:srgbClr val="000000"/>
                </a:buClr>
                <a:buFont typeface="Arial"/>
                <a:buNone/>
              </a:pPr>
              <a:r>
                <a:t/>
              </a:r>
              <a:endParaRPr b="0" i="0" sz="1400" u="none" cap="none" strike="noStrike">
                <a:solidFill>
                  <a:srgbClr val="FFFFFF"/>
                </a:solidFill>
                <a:latin typeface="Roche Sans Light"/>
                <a:ea typeface="Roche Sans Light"/>
                <a:cs typeface="Roche Sans Light"/>
                <a:sym typeface="Roche Sans Light"/>
              </a:endParaRPr>
            </a:p>
          </p:txBody>
        </p:sp>
        <p:sp>
          <p:nvSpPr>
            <p:cNvPr id="241" name="Google Shape;241;p28"/>
            <p:cNvSpPr/>
            <p:nvPr/>
          </p:nvSpPr>
          <p:spPr>
            <a:xfrm>
              <a:off x="917757" y="1438652"/>
              <a:ext cx="1179900" cy="346200"/>
            </a:xfrm>
            <a:prstGeom prst="rect">
              <a:avLst/>
            </a:prstGeom>
            <a:solidFill>
              <a:srgbClr val="FFFFFF"/>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lang="en" sz="1600">
                  <a:solidFill>
                    <a:srgbClr val="0B41CD"/>
                  </a:solidFill>
                  <a:latin typeface="Roche Sans Medium"/>
                  <a:ea typeface="Roche Sans Medium"/>
                  <a:cs typeface="Roche Sans Medium"/>
                  <a:sym typeface="Roche Sans Medium"/>
                </a:rPr>
                <a:t>Roche’s 10 year ambition</a:t>
              </a:r>
              <a:r>
                <a:rPr lang="en" sz="1600">
                  <a:solidFill>
                    <a:srgbClr val="0B41CD"/>
                  </a:solidFill>
                  <a:latin typeface="Roche Sans Medium"/>
                  <a:ea typeface="Roche Sans Medium"/>
                  <a:cs typeface="Roche Sans Medium"/>
                  <a:sym typeface="Roche Sans Medium"/>
                </a:rPr>
                <a:t> </a:t>
              </a:r>
              <a:endParaRPr b="0" i="0" sz="1000" u="none" cap="none" strike="noStrike">
                <a:solidFill>
                  <a:srgbClr val="0B41CD"/>
                </a:solidFill>
                <a:latin typeface="Roche Sans Medium"/>
                <a:ea typeface="Roche Sans Medium"/>
                <a:cs typeface="Roche Sans Medium"/>
                <a:sym typeface="Roche Sans Medium"/>
              </a:endParaRPr>
            </a:p>
          </p:txBody>
        </p:sp>
        <p:grpSp>
          <p:nvGrpSpPr>
            <p:cNvPr id="242" name="Google Shape;242;p28"/>
            <p:cNvGrpSpPr/>
            <p:nvPr/>
          </p:nvGrpSpPr>
          <p:grpSpPr>
            <a:xfrm>
              <a:off x="328900" y="1371200"/>
              <a:ext cx="448200" cy="448200"/>
              <a:chOff x="328900" y="1371200"/>
              <a:chExt cx="448200" cy="448200"/>
            </a:xfrm>
          </p:grpSpPr>
          <p:sp>
            <p:nvSpPr>
              <p:cNvPr id="243" name="Google Shape;243;p28"/>
              <p:cNvSpPr/>
              <p:nvPr/>
            </p:nvSpPr>
            <p:spPr>
              <a:xfrm>
                <a:off x="328900" y="1371200"/>
                <a:ext cx="448200" cy="448200"/>
              </a:xfrm>
              <a:prstGeom prst="rect">
                <a:avLst/>
              </a:prstGeom>
              <a:solidFill>
                <a:srgbClr val="0B41CD"/>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4" name="Google Shape;244;p28"/>
              <p:cNvPicPr preferRelativeResize="0"/>
              <p:nvPr/>
            </p:nvPicPr>
            <p:blipFill>
              <a:blip r:embed="rId3">
                <a:alphaModFix/>
              </a:blip>
              <a:stretch>
                <a:fillRect/>
              </a:stretch>
            </p:blipFill>
            <p:spPr>
              <a:xfrm>
                <a:off x="404525" y="1446825"/>
                <a:ext cx="296950" cy="296950"/>
              </a:xfrm>
              <a:prstGeom prst="rect">
                <a:avLst/>
              </a:prstGeom>
              <a:noFill/>
              <a:ln>
                <a:noFill/>
              </a:ln>
            </p:spPr>
          </p:pic>
        </p:grpSp>
      </p:grpSp>
      <p:sp>
        <p:nvSpPr>
          <p:cNvPr id="245" name="Google Shape;245;p28"/>
          <p:cNvSpPr txBox="1"/>
          <p:nvPr/>
        </p:nvSpPr>
        <p:spPr>
          <a:xfrm>
            <a:off x="1047365" y="2024954"/>
            <a:ext cx="3275400" cy="2514900"/>
          </a:xfrm>
          <a:prstGeom prst="rect">
            <a:avLst/>
          </a:prstGeom>
          <a:noFill/>
          <a:ln>
            <a:noFill/>
          </a:ln>
        </p:spPr>
        <p:txBody>
          <a:bodyPr anchorCtr="0" anchor="t" bIns="91425" lIns="91425" spcFirstLastPara="1" rIns="91425" wrap="square" tIns="91425">
            <a:spAutoFit/>
          </a:bodyPr>
          <a:lstStyle/>
          <a:p>
            <a:pPr indent="0" lvl="0" marL="0" rtl="0" algn="l">
              <a:lnSpc>
                <a:spcPct val="105000"/>
              </a:lnSpc>
              <a:spcBef>
                <a:spcPts val="0"/>
              </a:spcBef>
              <a:spcAft>
                <a:spcPts val="0"/>
              </a:spcAft>
              <a:buNone/>
            </a:pPr>
            <a:r>
              <a:t/>
            </a:r>
            <a:endParaRPr b="1" sz="1300">
              <a:solidFill>
                <a:schemeClr val="dk1"/>
              </a:solidFill>
              <a:latin typeface="Roche Sans"/>
              <a:ea typeface="Roche Sans"/>
              <a:cs typeface="Roche Sans"/>
              <a:sym typeface="Roche Sans"/>
            </a:endParaRPr>
          </a:p>
          <a:p>
            <a:pPr indent="-304800" lvl="0" marL="457200" rtl="0" algn="l">
              <a:lnSpc>
                <a:spcPct val="105000"/>
              </a:lnSpc>
              <a:spcBef>
                <a:spcPts val="500"/>
              </a:spcBef>
              <a:spcAft>
                <a:spcPts val="0"/>
              </a:spcAft>
              <a:buClr>
                <a:schemeClr val="dk1"/>
              </a:buClr>
              <a:buSzPts val="1200"/>
              <a:buFont typeface="Roche Sans Light"/>
              <a:buChar char="■"/>
            </a:pPr>
            <a:r>
              <a:rPr lang="en" sz="1200">
                <a:latin typeface="Roche Sans Light"/>
                <a:ea typeface="Roche Sans Light"/>
                <a:cs typeface="Roche Sans Light"/>
                <a:sym typeface="Roche Sans Light"/>
              </a:rPr>
              <a:t>We want to achieve representation of global society, employing people from a wide range of backgrounds and cultures.</a:t>
            </a:r>
            <a:endParaRPr sz="1200">
              <a:latin typeface="Roche Sans Light"/>
              <a:ea typeface="Roche Sans Light"/>
              <a:cs typeface="Roche Sans Light"/>
              <a:sym typeface="Roche Sans Light"/>
            </a:endParaRPr>
          </a:p>
          <a:p>
            <a:pPr indent="-304800" lvl="0" marL="457200" rtl="0" algn="l">
              <a:lnSpc>
                <a:spcPct val="105000"/>
              </a:lnSpc>
              <a:spcBef>
                <a:spcPts val="0"/>
              </a:spcBef>
              <a:spcAft>
                <a:spcPts val="0"/>
              </a:spcAft>
              <a:buClr>
                <a:schemeClr val="dk1"/>
              </a:buClr>
              <a:buSzPts val="1200"/>
              <a:buFont typeface="Roche Sans Light"/>
              <a:buChar char="■"/>
            </a:pPr>
            <a:r>
              <a:rPr lang="en" sz="1200">
                <a:latin typeface="Roche Sans Light"/>
                <a:ea typeface="Roche Sans Light"/>
                <a:cs typeface="Roche Sans Light"/>
                <a:sym typeface="Roche Sans Light"/>
              </a:rPr>
              <a:t>Our long-term commitment to Diversity, Equity &amp; Inclusion will enable us to attract the best people, support all people to do their work in a great environment, and achieve our individual as well as collective potential.</a:t>
            </a:r>
            <a:endParaRPr sz="1200">
              <a:latin typeface="Roche Sans Light"/>
              <a:ea typeface="Roche Sans Light"/>
              <a:cs typeface="Roche Sans Light"/>
              <a:sym typeface="Roche Sans Light"/>
            </a:endParaRPr>
          </a:p>
          <a:p>
            <a:pPr indent="0" lvl="0" marL="0" rtl="0" algn="l">
              <a:spcBef>
                <a:spcPts val="500"/>
              </a:spcBef>
              <a:spcAft>
                <a:spcPts val="0"/>
              </a:spcAft>
              <a:buNone/>
            </a:pPr>
            <a:r>
              <a:t/>
            </a:r>
            <a:endParaRPr sz="1600">
              <a:latin typeface="Roche Sans Light"/>
              <a:ea typeface="Roche Sans Light"/>
              <a:cs typeface="Roche Sans Light"/>
              <a:sym typeface="Roche Sans Light"/>
            </a:endParaRPr>
          </a:p>
        </p:txBody>
      </p:sp>
      <p:sp>
        <p:nvSpPr>
          <p:cNvPr id="246" name="Google Shape;246;p28"/>
          <p:cNvSpPr txBox="1"/>
          <p:nvPr/>
        </p:nvSpPr>
        <p:spPr>
          <a:xfrm>
            <a:off x="5225949" y="1976225"/>
            <a:ext cx="3104400" cy="2517300"/>
          </a:xfrm>
          <a:prstGeom prst="rect">
            <a:avLst/>
          </a:prstGeom>
          <a:noFill/>
          <a:ln>
            <a:noFill/>
          </a:ln>
        </p:spPr>
        <p:txBody>
          <a:bodyPr anchorCtr="0" anchor="t" bIns="91425" lIns="91425" spcFirstLastPara="1" rIns="91425" wrap="square" tIns="91425">
            <a:spAutoFit/>
          </a:bodyPr>
          <a:lstStyle/>
          <a:p>
            <a:pPr indent="0" lvl="0" marL="0" rtl="0" algn="l">
              <a:lnSpc>
                <a:spcPct val="105000"/>
              </a:lnSpc>
              <a:spcBef>
                <a:spcPts val="0"/>
              </a:spcBef>
              <a:spcAft>
                <a:spcPts val="0"/>
              </a:spcAft>
              <a:buNone/>
            </a:pPr>
            <a:r>
              <a:t/>
            </a:r>
            <a:endParaRPr b="1" sz="1300">
              <a:solidFill>
                <a:schemeClr val="dk1"/>
              </a:solidFill>
              <a:latin typeface="Roche Sans"/>
              <a:ea typeface="Roche Sans"/>
              <a:cs typeface="Roche Sans"/>
              <a:sym typeface="Roche Sans"/>
            </a:endParaRPr>
          </a:p>
          <a:p>
            <a:pPr indent="-304800" lvl="0" marL="457200" rtl="0" algn="l">
              <a:lnSpc>
                <a:spcPct val="105000"/>
              </a:lnSpc>
              <a:spcBef>
                <a:spcPts val="500"/>
              </a:spcBef>
              <a:spcAft>
                <a:spcPts val="0"/>
              </a:spcAft>
              <a:buClr>
                <a:schemeClr val="dk1"/>
              </a:buClr>
              <a:buSzPts val="1200"/>
              <a:buFont typeface="Roche Sans Light"/>
              <a:buChar char="■"/>
            </a:pPr>
            <a:r>
              <a:rPr lang="en" sz="1200">
                <a:latin typeface="Roche Sans Light"/>
                <a:ea typeface="Roche Sans Light"/>
                <a:cs typeface="Roche Sans Light"/>
                <a:sym typeface="Roche Sans Light"/>
              </a:rPr>
              <a:t>Embedding DEI into our Talent Marketing strategy to attract diverse talents who possess valuable expertise and fresh perspectives.</a:t>
            </a:r>
            <a:endParaRPr sz="1200">
              <a:latin typeface="Roche Sans Light"/>
              <a:ea typeface="Roche Sans Light"/>
              <a:cs typeface="Roche Sans Light"/>
              <a:sym typeface="Roche Sans Light"/>
            </a:endParaRPr>
          </a:p>
          <a:p>
            <a:pPr indent="-304800" lvl="0" marL="457200" rtl="0" algn="l">
              <a:lnSpc>
                <a:spcPct val="105000"/>
              </a:lnSpc>
              <a:spcBef>
                <a:spcPts val="0"/>
              </a:spcBef>
              <a:spcAft>
                <a:spcPts val="0"/>
              </a:spcAft>
              <a:buClr>
                <a:schemeClr val="dk1"/>
              </a:buClr>
              <a:buSzPts val="1200"/>
              <a:buFont typeface="Roche Sans Light"/>
              <a:buChar char="■"/>
            </a:pPr>
            <a:r>
              <a:rPr lang="en" sz="1200">
                <a:latin typeface="Roche Sans Light"/>
                <a:ea typeface="Roche Sans Light"/>
                <a:cs typeface="Roche Sans Light"/>
                <a:sym typeface="Roche Sans Light"/>
              </a:rPr>
              <a:t>Amplifying our inclusive work culture to enhance our employer brand and promote Roche as an employer of choice.</a:t>
            </a:r>
            <a:endParaRPr sz="1200">
              <a:latin typeface="Roche Sans Light"/>
              <a:ea typeface="Roche Sans Light"/>
              <a:cs typeface="Roche Sans Light"/>
              <a:sym typeface="Roche Sans Light"/>
            </a:endParaRPr>
          </a:p>
          <a:p>
            <a:pPr indent="0" lvl="0" marL="0" rtl="0" algn="l">
              <a:lnSpc>
                <a:spcPct val="105000"/>
              </a:lnSpc>
              <a:spcBef>
                <a:spcPts val="500"/>
              </a:spcBef>
              <a:spcAft>
                <a:spcPts val="0"/>
              </a:spcAft>
              <a:buNone/>
            </a:pPr>
            <a:r>
              <a:t/>
            </a:r>
            <a:endParaRPr sz="1200">
              <a:latin typeface="Roche Sans Light"/>
              <a:ea typeface="Roche Sans Light"/>
              <a:cs typeface="Roche Sans Light"/>
              <a:sym typeface="Roche Sans Light"/>
            </a:endParaRPr>
          </a:p>
          <a:p>
            <a:pPr indent="0" lvl="0" marL="0" rtl="0" algn="l">
              <a:spcBef>
                <a:spcPts val="500"/>
              </a:spcBef>
              <a:spcAft>
                <a:spcPts val="0"/>
              </a:spcAft>
              <a:buNone/>
            </a:pPr>
            <a:r>
              <a:t/>
            </a:r>
            <a:endParaRPr sz="1200">
              <a:latin typeface="Roche Sans Light"/>
              <a:ea typeface="Roche Sans Light"/>
              <a:cs typeface="Roche Sans Light"/>
              <a:sym typeface="Roche Sans Light"/>
            </a:endParaRPr>
          </a:p>
        </p:txBody>
      </p:sp>
      <p:sp>
        <p:nvSpPr>
          <p:cNvPr id="247" name="Google Shape;247;p28"/>
          <p:cNvSpPr txBox="1"/>
          <p:nvPr>
            <p:ph idx="4294967295" type="title"/>
          </p:nvPr>
        </p:nvSpPr>
        <p:spPr>
          <a:xfrm>
            <a:off x="571450" y="432675"/>
            <a:ext cx="7431600" cy="381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it ladders up to our 10 year ambition for DEI</a:t>
            </a:r>
            <a:endParaRPr/>
          </a:p>
        </p:txBody>
      </p:sp>
      <p:sp>
        <p:nvSpPr>
          <p:cNvPr id="248" name="Google Shape;248;p28"/>
          <p:cNvSpPr txBox="1"/>
          <p:nvPr>
            <p:ph idx="3" type="subTitle"/>
          </p:nvPr>
        </p:nvSpPr>
        <p:spPr>
          <a:xfrm>
            <a:off x="571450" y="813600"/>
            <a:ext cx="7431600" cy="324000"/>
          </a:xfrm>
          <a:prstGeom prst="rect">
            <a:avLst/>
          </a:prstGeom>
        </p:spPr>
        <p:txBody>
          <a:bodyPr anchorCtr="0" anchor="t" bIns="18000" lIns="0" spcFirstLastPara="1" rIns="91425" wrap="square" tIns="0">
            <a:normAutofit/>
          </a:bodyPr>
          <a:lstStyle/>
          <a:p>
            <a:pPr indent="0" lvl="0" marL="0" rtl="0" algn="l">
              <a:spcBef>
                <a:spcPts val="0"/>
              </a:spcBef>
              <a:spcAft>
                <a:spcPts val="1200"/>
              </a:spcAft>
              <a:buNone/>
            </a:pPr>
            <a:r>
              <a:rPr lang="en"/>
              <a:t>Together towards our collective purpose</a:t>
            </a:r>
            <a:endParaRPr/>
          </a:p>
        </p:txBody>
      </p:sp>
      <p:pic>
        <p:nvPicPr>
          <p:cNvPr id="249" name="Google Shape;249;p28"/>
          <p:cNvPicPr preferRelativeResize="0"/>
          <p:nvPr/>
        </p:nvPicPr>
        <p:blipFill>
          <a:blip r:embed="rId4">
            <a:alphaModFix/>
          </a:blip>
          <a:stretch>
            <a:fillRect/>
          </a:stretch>
        </p:blipFill>
        <p:spPr>
          <a:xfrm>
            <a:off x="4929003" y="1629575"/>
            <a:ext cx="381600" cy="381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descr="Chapter Title" id="254" name="Google Shape;254;p29"/>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DEI Talent Marketing</a:t>
            </a:r>
            <a:r>
              <a:rPr lang="en"/>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0"/>
          <p:cNvSpPr/>
          <p:nvPr/>
        </p:nvSpPr>
        <p:spPr>
          <a:xfrm>
            <a:off x="925" y="1540275"/>
            <a:ext cx="9144000" cy="3603000"/>
          </a:xfrm>
          <a:prstGeom prst="rect">
            <a:avLst/>
          </a:prstGeom>
          <a:solidFill>
            <a:srgbClr val="F5F5F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Roche Sans Light"/>
              <a:ea typeface="Roche Sans Light"/>
              <a:cs typeface="Roche Sans Light"/>
              <a:sym typeface="Roche Sans Light"/>
            </a:endParaRPr>
          </a:p>
        </p:txBody>
      </p:sp>
      <p:sp>
        <p:nvSpPr>
          <p:cNvPr id="264" name="Google Shape;264;p30"/>
          <p:cNvSpPr/>
          <p:nvPr/>
        </p:nvSpPr>
        <p:spPr>
          <a:xfrm>
            <a:off x="472875" y="1715425"/>
            <a:ext cx="7872300" cy="900000"/>
          </a:xfrm>
          <a:prstGeom prst="roundRect">
            <a:avLst>
              <a:gd fmla="val 50000"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Roche Sans Light"/>
              <a:buNone/>
            </a:pPr>
            <a:r>
              <a:t/>
            </a:r>
            <a:endParaRPr>
              <a:solidFill>
                <a:srgbClr val="FFFFFF"/>
              </a:solidFill>
              <a:latin typeface="Calibri"/>
              <a:ea typeface="Calibri"/>
              <a:cs typeface="Calibri"/>
              <a:sym typeface="Calibri"/>
            </a:endParaRPr>
          </a:p>
        </p:txBody>
      </p:sp>
      <p:sp>
        <p:nvSpPr>
          <p:cNvPr id="265" name="Google Shape;265;p30"/>
          <p:cNvSpPr txBox="1"/>
          <p:nvPr/>
        </p:nvSpPr>
        <p:spPr>
          <a:xfrm>
            <a:off x="2188700" y="1920381"/>
            <a:ext cx="5910900" cy="5250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400"/>
              </a:spcBef>
              <a:spcAft>
                <a:spcPts val="300"/>
              </a:spcAft>
              <a:buNone/>
            </a:pPr>
            <a:r>
              <a:rPr lang="en" sz="1100">
                <a:solidFill>
                  <a:schemeClr val="dk1"/>
                </a:solidFill>
                <a:latin typeface="Roche Sans Light"/>
                <a:ea typeface="Roche Sans Light"/>
                <a:cs typeface="Roche Sans Light"/>
                <a:sym typeface="Roche Sans Light"/>
              </a:rPr>
              <a:t>Using inclusive language is an important aspect of promoting diversity, equity, and inclusion in communication and ensuring we have an environment where everyone</a:t>
            </a:r>
            <a:r>
              <a:rPr lang="en" sz="1100">
                <a:solidFill>
                  <a:schemeClr val="dk1"/>
                </a:solidFill>
                <a:latin typeface="Roche Sans Light"/>
                <a:ea typeface="Roche Sans Light"/>
                <a:cs typeface="Roche Sans Light"/>
                <a:sym typeface="Roche Sans Light"/>
              </a:rPr>
              <a:t> feels like they belong</a:t>
            </a:r>
            <a:r>
              <a:rPr lang="en" sz="1100">
                <a:solidFill>
                  <a:schemeClr val="dk1"/>
                </a:solidFill>
                <a:latin typeface="Roche Sans Light"/>
                <a:ea typeface="Roche Sans Light"/>
                <a:cs typeface="Roche Sans Light"/>
                <a:sym typeface="Roche Sans Light"/>
              </a:rPr>
              <a:t> and are able to bring their best selves to work and thrive. </a:t>
            </a:r>
            <a:endParaRPr sz="1100">
              <a:solidFill>
                <a:schemeClr val="dk1"/>
              </a:solidFill>
              <a:latin typeface="Roche Sans Light"/>
              <a:ea typeface="Roche Sans Light"/>
              <a:cs typeface="Roche Sans Light"/>
              <a:sym typeface="Roche Sans Light"/>
            </a:endParaRPr>
          </a:p>
        </p:txBody>
      </p:sp>
      <p:sp>
        <p:nvSpPr>
          <p:cNvPr id="266" name="Google Shape;266;p30"/>
          <p:cNvSpPr txBox="1"/>
          <p:nvPr/>
        </p:nvSpPr>
        <p:spPr>
          <a:xfrm>
            <a:off x="739441" y="1908419"/>
            <a:ext cx="1103100" cy="600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76CF4"/>
              </a:buClr>
              <a:buSzPts val="1100"/>
              <a:buFont typeface="Roche Sans Light"/>
              <a:buNone/>
            </a:pPr>
            <a:r>
              <a:rPr b="1" lang="en" sz="1300">
                <a:solidFill>
                  <a:schemeClr val="accent1"/>
                </a:solidFill>
                <a:latin typeface="Roche Sans"/>
                <a:ea typeface="Roche Sans"/>
                <a:cs typeface="Roche Sans"/>
                <a:sym typeface="Roche Sans"/>
              </a:rPr>
              <a:t>Inclusive language &amp; Imagery</a:t>
            </a:r>
            <a:endParaRPr b="1" sz="1300">
              <a:solidFill>
                <a:schemeClr val="accent1"/>
              </a:solidFill>
            </a:endParaRPr>
          </a:p>
        </p:txBody>
      </p:sp>
      <p:cxnSp>
        <p:nvCxnSpPr>
          <p:cNvPr id="267" name="Google Shape;267;p30"/>
          <p:cNvCxnSpPr/>
          <p:nvPr/>
        </p:nvCxnSpPr>
        <p:spPr>
          <a:xfrm flipH="1">
            <a:off x="2011580" y="1848582"/>
            <a:ext cx="8100" cy="720000"/>
          </a:xfrm>
          <a:prstGeom prst="straightConnector1">
            <a:avLst/>
          </a:prstGeom>
          <a:noFill/>
          <a:ln cap="rnd" cmpd="sng" w="28575">
            <a:solidFill>
              <a:schemeClr val="accent2"/>
            </a:solidFill>
            <a:prstDash val="solid"/>
            <a:miter lim="800000"/>
            <a:headEnd len="sm" w="sm" type="none"/>
            <a:tailEnd len="sm" w="sm" type="none"/>
          </a:ln>
        </p:spPr>
      </p:cxnSp>
      <p:sp>
        <p:nvSpPr>
          <p:cNvPr id="268" name="Google Shape;268;p30"/>
          <p:cNvSpPr/>
          <p:nvPr/>
        </p:nvSpPr>
        <p:spPr>
          <a:xfrm>
            <a:off x="472875" y="3972820"/>
            <a:ext cx="7872300" cy="900000"/>
          </a:xfrm>
          <a:prstGeom prst="roundRect">
            <a:avLst>
              <a:gd fmla="val 50000"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Roche Sans Light"/>
              <a:buNone/>
            </a:pPr>
            <a:r>
              <a:t/>
            </a:r>
            <a:endParaRPr>
              <a:solidFill>
                <a:srgbClr val="FFFFFF"/>
              </a:solidFill>
              <a:latin typeface="Calibri"/>
              <a:ea typeface="Calibri"/>
              <a:cs typeface="Calibri"/>
              <a:sym typeface="Calibri"/>
            </a:endParaRPr>
          </a:p>
        </p:txBody>
      </p:sp>
      <p:cxnSp>
        <p:nvCxnSpPr>
          <p:cNvPr id="269" name="Google Shape;269;p30"/>
          <p:cNvCxnSpPr/>
          <p:nvPr/>
        </p:nvCxnSpPr>
        <p:spPr>
          <a:xfrm flipH="1">
            <a:off x="2019725" y="4063745"/>
            <a:ext cx="1500" cy="720000"/>
          </a:xfrm>
          <a:prstGeom prst="straightConnector1">
            <a:avLst/>
          </a:prstGeom>
          <a:noFill/>
          <a:ln cap="rnd" cmpd="sng" w="28575">
            <a:solidFill>
              <a:schemeClr val="accent2"/>
            </a:solidFill>
            <a:prstDash val="solid"/>
            <a:miter lim="800000"/>
            <a:headEnd len="sm" w="sm" type="none"/>
            <a:tailEnd len="sm" w="sm" type="none"/>
          </a:ln>
        </p:spPr>
      </p:cxnSp>
      <p:sp>
        <p:nvSpPr>
          <p:cNvPr id="270" name="Google Shape;270;p30"/>
          <p:cNvSpPr/>
          <p:nvPr/>
        </p:nvSpPr>
        <p:spPr>
          <a:xfrm>
            <a:off x="472875" y="2790925"/>
            <a:ext cx="7872300" cy="1015800"/>
          </a:xfrm>
          <a:prstGeom prst="roundRect">
            <a:avLst>
              <a:gd fmla="val 50000"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Roche Sans Light"/>
              <a:buNone/>
            </a:pPr>
            <a:r>
              <a:t/>
            </a:r>
            <a:endParaRPr>
              <a:solidFill>
                <a:srgbClr val="FFFFFF"/>
              </a:solidFill>
              <a:latin typeface="Calibri"/>
              <a:ea typeface="Calibri"/>
              <a:cs typeface="Calibri"/>
              <a:sym typeface="Calibri"/>
            </a:endParaRPr>
          </a:p>
        </p:txBody>
      </p:sp>
      <p:sp>
        <p:nvSpPr>
          <p:cNvPr id="271" name="Google Shape;271;p30"/>
          <p:cNvSpPr txBox="1"/>
          <p:nvPr>
            <p:ph idx="12" type="sldNum"/>
          </p:nvPr>
        </p:nvSpPr>
        <p:spPr>
          <a:xfrm>
            <a:off x="8415471" y="4896835"/>
            <a:ext cx="377400" cy="153900"/>
          </a:xfrm>
          <a:prstGeom prst="rect">
            <a:avLst/>
          </a:prstGeom>
        </p:spPr>
        <p:txBody>
          <a:bodyPr anchorCtr="0" anchor="ctr" bIns="0" lIns="0" spcFirstLastPara="1" rIns="0" wrap="square" tIns="0">
            <a:spAutoFit/>
          </a:bodyPr>
          <a:lstStyle/>
          <a:p>
            <a:pPr indent="0" lvl="0" marL="0" rtl="0" algn="r">
              <a:spcBef>
                <a:spcPts val="0"/>
              </a:spcBef>
              <a:spcAft>
                <a:spcPts val="0"/>
              </a:spcAft>
              <a:buNone/>
            </a:pPr>
            <a:fld id="{00000000-1234-1234-1234-123412341234}" type="slidenum">
              <a:rPr lang="en"/>
              <a:t>‹#›</a:t>
            </a:fld>
            <a:endParaRPr/>
          </a:p>
        </p:txBody>
      </p:sp>
      <p:cxnSp>
        <p:nvCxnSpPr>
          <p:cNvPr id="272" name="Google Shape;272;p30"/>
          <p:cNvCxnSpPr/>
          <p:nvPr/>
        </p:nvCxnSpPr>
        <p:spPr>
          <a:xfrm flipH="1">
            <a:off x="2021980" y="3022747"/>
            <a:ext cx="8100" cy="720000"/>
          </a:xfrm>
          <a:prstGeom prst="straightConnector1">
            <a:avLst/>
          </a:prstGeom>
          <a:noFill/>
          <a:ln cap="rnd" cmpd="sng" w="28575">
            <a:solidFill>
              <a:schemeClr val="accent2"/>
            </a:solidFill>
            <a:prstDash val="solid"/>
            <a:miter lim="800000"/>
            <a:headEnd len="sm" w="sm" type="none"/>
            <a:tailEnd len="sm" w="sm" type="none"/>
          </a:ln>
        </p:spPr>
      </p:cxnSp>
      <p:sp>
        <p:nvSpPr>
          <p:cNvPr id="273" name="Google Shape;273;p30"/>
          <p:cNvSpPr txBox="1"/>
          <p:nvPr>
            <p:ph type="title"/>
          </p:nvPr>
        </p:nvSpPr>
        <p:spPr>
          <a:xfrm>
            <a:off x="571450" y="432675"/>
            <a:ext cx="7872300" cy="3816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lang="en" sz="2200"/>
              <a:t>Elements of inclusive talent marketing</a:t>
            </a:r>
            <a:endParaRPr sz="2200"/>
          </a:p>
        </p:txBody>
      </p:sp>
      <p:sp>
        <p:nvSpPr>
          <p:cNvPr id="274" name="Google Shape;274;p30"/>
          <p:cNvSpPr txBox="1"/>
          <p:nvPr/>
        </p:nvSpPr>
        <p:spPr>
          <a:xfrm>
            <a:off x="571450" y="814275"/>
            <a:ext cx="7431600" cy="324000"/>
          </a:xfrm>
          <a:prstGeom prst="rect">
            <a:avLst/>
          </a:prstGeom>
          <a:noFill/>
          <a:ln>
            <a:noFill/>
          </a:ln>
        </p:spPr>
        <p:txBody>
          <a:bodyPr anchorCtr="0" anchor="t" bIns="91425" lIns="0" spcFirstLastPara="1" rIns="91425" wrap="square" tIns="91425">
            <a:noAutofit/>
          </a:bodyPr>
          <a:lstStyle/>
          <a:p>
            <a:pPr indent="0" lvl="0" marL="0" rtl="0" algn="l">
              <a:lnSpc>
                <a:spcPct val="105000"/>
              </a:lnSpc>
              <a:spcBef>
                <a:spcPts val="0"/>
              </a:spcBef>
              <a:spcAft>
                <a:spcPts val="0"/>
              </a:spcAft>
              <a:buNone/>
            </a:pPr>
            <a:r>
              <a:rPr lang="en" sz="1700">
                <a:solidFill>
                  <a:srgbClr val="706B69"/>
                </a:solidFill>
                <a:latin typeface="Roche Sans Condensed Light"/>
                <a:ea typeface="Roche Sans Condensed Light"/>
                <a:cs typeface="Roche Sans Condensed Light"/>
                <a:sym typeface="Roche Sans Condensed Light"/>
              </a:rPr>
              <a:t>Inclusive talent marketing hinges on the following key elements:</a:t>
            </a:r>
            <a:endParaRPr sz="1700">
              <a:solidFill>
                <a:srgbClr val="706B69"/>
              </a:solidFill>
              <a:latin typeface="Roche Sans Condensed Light"/>
              <a:ea typeface="Roche Sans Condensed Light"/>
              <a:cs typeface="Roche Sans Condensed Light"/>
              <a:sym typeface="Roche Sans Condensed Light"/>
            </a:endParaRPr>
          </a:p>
        </p:txBody>
      </p:sp>
      <p:sp>
        <p:nvSpPr>
          <p:cNvPr id="275" name="Google Shape;275;p30"/>
          <p:cNvSpPr txBox="1"/>
          <p:nvPr/>
        </p:nvSpPr>
        <p:spPr>
          <a:xfrm>
            <a:off x="2209500" y="4170240"/>
            <a:ext cx="5814300" cy="507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100">
                <a:solidFill>
                  <a:schemeClr val="dk1"/>
                </a:solidFill>
                <a:latin typeface="Roche Sans Light"/>
                <a:ea typeface="Roche Sans Light"/>
                <a:cs typeface="Roche Sans Light"/>
                <a:sym typeface="Roche Sans Light"/>
              </a:rPr>
              <a:t>Using inclusive channels and tools in recruitment marketing expands our reach, attracting a diverse range of talented individuals. It ensures our efforts resonate with all candidates, fostering equity and enriching our talent pool.</a:t>
            </a:r>
            <a:endParaRPr sz="1100">
              <a:solidFill>
                <a:schemeClr val="dk1"/>
              </a:solidFill>
              <a:latin typeface="Roche Sans Light"/>
              <a:ea typeface="Roche Sans Light"/>
              <a:cs typeface="Roche Sans Light"/>
              <a:sym typeface="Roche Sans Light"/>
            </a:endParaRPr>
          </a:p>
        </p:txBody>
      </p:sp>
      <p:sp>
        <p:nvSpPr>
          <p:cNvPr id="276" name="Google Shape;276;p30"/>
          <p:cNvSpPr txBox="1"/>
          <p:nvPr/>
        </p:nvSpPr>
        <p:spPr>
          <a:xfrm>
            <a:off x="739450" y="3080899"/>
            <a:ext cx="1103100" cy="600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76CF4"/>
              </a:buClr>
              <a:buSzPts val="1100"/>
              <a:buFont typeface="Roche Sans Light"/>
              <a:buNone/>
            </a:pPr>
            <a:r>
              <a:rPr b="1" lang="en" sz="1300">
                <a:solidFill>
                  <a:schemeClr val="accent1"/>
                </a:solidFill>
                <a:latin typeface="Roche Sans"/>
                <a:ea typeface="Roche Sans"/>
                <a:cs typeface="Roche Sans"/>
                <a:sym typeface="Roche Sans"/>
              </a:rPr>
              <a:t>Inclusive content design</a:t>
            </a:r>
            <a:endParaRPr b="1" sz="1300">
              <a:solidFill>
                <a:schemeClr val="accent1"/>
              </a:solidFill>
            </a:endParaRPr>
          </a:p>
        </p:txBody>
      </p:sp>
      <p:sp>
        <p:nvSpPr>
          <p:cNvPr id="277" name="Google Shape;277;p30"/>
          <p:cNvSpPr txBox="1"/>
          <p:nvPr/>
        </p:nvSpPr>
        <p:spPr>
          <a:xfrm>
            <a:off x="728350" y="4102495"/>
            <a:ext cx="1103100" cy="600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76CF4"/>
              </a:buClr>
              <a:buSzPts val="1100"/>
              <a:buFont typeface="Roche Sans Light"/>
              <a:buNone/>
            </a:pPr>
            <a:r>
              <a:rPr b="1" lang="en" sz="1300">
                <a:solidFill>
                  <a:schemeClr val="accent1"/>
                </a:solidFill>
                <a:latin typeface="Roche Sans"/>
                <a:ea typeface="Roche Sans"/>
                <a:cs typeface="Roche Sans"/>
                <a:sym typeface="Roche Sans"/>
              </a:rPr>
              <a:t>Inclusive channels &amp; tools</a:t>
            </a:r>
            <a:endParaRPr b="1" sz="1300">
              <a:solidFill>
                <a:schemeClr val="accent1"/>
              </a:solidFill>
            </a:endParaRPr>
          </a:p>
        </p:txBody>
      </p:sp>
      <p:sp>
        <p:nvSpPr>
          <p:cNvPr id="278" name="Google Shape;278;p30"/>
          <p:cNvSpPr txBox="1"/>
          <p:nvPr/>
        </p:nvSpPr>
        <p:spPr>
          <a:xfrm>
            <a:off x="2209500" y="3078766"/>
            <a:ext cx="5814300" cy="558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1100">
                <a:solidFill>
                  <a:schemeClr val="dk1"/>
                </a:solidFill>
                <a:latin typeface="Roche Sans Light"/>
                <a:ea typeface="Roche Sans Light"/>
                <a:cs typeface="Roche Sans Light"/>
                <a:sym typeface="Roche Sans Light"/>
              </a:rPr>
              <a:t>Inclusive content design for candidate experience ensures that our content on key candidate touchpoints are accessible and digestible by everyone, regardless of ability or background. This enhances the candidate experience - and in turn our employer </a:t>
            </a:r>
            <a:r>
              <a:rPr lang="en" sz="1100">
                <a:solidFill>
                  <a:schemeClr val="dk1"/>
                </a:solidFill>
                <a:latin typeface="Roche Sans Light"/>
                <a:ea typeface="Roche Sans Light"/>
                <a:cs typeface="Roche Sans Light"/>
                <a:sym typeface="Roche Sans Light"/>
              </a:rPr>
              <a:t>reputation</a:t>
            </a:r>
            <a:r>
              <a:rPr lang="en" sz="1100">
                <a:solidFill>
                  <a:schemeClr val="dk1"/>
                </a:solidFill>
                <a:latin typeface="Roche Sans Light"/>
                <a:ea typeface="Roche Sans Light"/>
                <a:cs typeface="Roche Sans Light"/>
                <a:sym typeface="Roche Sans Light"/>
              </a:rPr>
              <a:t> </a:t>
            </a:r>
            <a:endParaRPr sz="1100">
              <a:solidFill>
                <a:schemeClr val="dk1"/>
              </a:solidFill>
              <a:latin typeface="Roche Sans Light"/>
              <a:ea typeface="Roche Sans Light"/>
              <a:cs typeface="Roche Sans Light"/>
              <a:sym typeface="Roche Sans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